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9" r:id="rId3"/>
    <p:sldId id="258" r:id="rId4"/>
    <p:sldId id="267" r:id="rId5"/>
    <p:sldId id="280" r:id="rId6"/>
    <p:sldId id="260" r:id="rId7"/>
    <p:sldId id="270" r:id="rId8"/>
    <p:sldId id="281" r:id="rId9"/>
    <p:sldId id="271" r:id="rId10"/>
    <p:sldId id="272" r:id="rId11"/>
    <p:sldId id="273" r:id="rId12"/>
    <p:sldId id="274" r:id="rId13"/>
    <p:sldId id="276" r:id="rId14"/>
    <p:sldId id="282" r:id="rId15"/>
    <p:sldId id="277" r:id="rId16"/>
    <p:sldId id="283" r:id="rId17"/>
    <p:sldId id="269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C1E"/>
    <a:srgbClr val="CC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202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799DF-F919-4486-B241-B7D29F3ACC9C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nl-NL"/>
        </a:p>
      </dgm:t>
    </dgm:pt>
    <dgm:pt modelId="{CEB40975-7B90-4DA6-A06A-0682FCC24CD7}">
      <dgm:prSet phldrT="[Text]"/>
      <dgm:spPr/>
      <dgm:t>
        <a:bodyPr/>
        <a:lstStyle/>
        <a:p>
          <a:r>
            <a:rPr lang="nl-NL" dirty="0" smtClean="0"/>
            <a:t>Mens &amp; Taal</a:t>
          </a:r>
          <a:endParaRPr lang="nl-NL" dirty="0"/>
        </a:p>
      </dgm:t>
    </dgm:pt>
    <dgm:pt modelId="{51961868-98F8-4041-856E-2CD755A5E6DD}" type="parTrans" cxnId="{C7713D67-A9DA-4351-8A57-E0A0FD1C9F56}">
      <dgm:prSet/>
      <dgm:spPr/>
      <dgm:t>
        <a:bodyPr/>
        <a:lstStyle/>
        <a:p>
          <a:endParaRPr lang="nl-NL"/>
        </a:p>
      </dgm:t>
    </dgm:pt>
    <dgm:pt modelId="{0A52AF6A-3007-4120-B5E5-044AE29E5EC1}" type="sibTrans" cxnId="{C7713D67-A9DA-4351-8A57-E0A0FD1C9F56}">
      <dgm:prSet/>
      <dgm:spPr/>
      <dgm:t>
        <a:bodyPr/>
        <a:lstStyle/>
        <a:p>
          <a:endParaRPr lang="nl-NL"/>
        </a:p>
      </dgm:t>
    </dgm:pt>
    <dgm:pt modelId="{38E74AA8-DE65-4593-ACA2-1100FB13D0C5}">
      <dgm:prSet phldrT="[Text]"/>
      <dgm:spPr/>
      <dgm:t>
        <a:bodyPr/>
        <a:lstStyle/>
        <a:p>
          <a:r>
            <a:rPr lang="nl-NL" dirty="0" smtClean="0"/>
            <a:t>Nederlands</a:t>
          </a:r>
          <a:endParaRPr lang="nl-NL" dirty="0"/>
        </a:p>
      </dgm:t>
    </dgm:pt>
    <dgm:pt modelId="{362B76C8-7C63-4366-AB89-94C46A696129}" type="parTrans" cxnId="{C3D471B4-E454-4320-BE55-0B5EB701E077}">
      <dgm:prSet/>
      <dgm:spPr/>
      <dgm:t>
        <a:bodyPr/>
        <a:lstStyle/>
        <a:p>
          <a:endParaRPr lang="nl-NL"/>
        </a:p>
      </dgm:t>
    </dgm:pt>
    <dgm:pt modelId="{274E76F2-B324-4692-B5A6-E6279E0756B8}" type="sibTrans" cxnId="{C3D471B4-E454-4320-BE55-0B5EB701E077}">
      <dgm:prSet/>
      <dgm:spPr/>
      <dgm:t>
        <a:bodyPr/>
        <a:lstStyle/>
        <a:p>
          <a:endParaRPr lang="nl-NL"/>
        </a:p>
      </dgm:t>
    </dgm:pt>
    <dgm:pt modelId="{283141F7-A282-4BDD-B7B7-BF8A9E2FF7D4}">
      <dgm:prSet phldrT="[Text]" custT="1"/>
      <dgm:spPr/>
      <dgm:t>
        <a:bodyPr/>
        <a:lstStyle/>
        <a:p>
          <a:r>
            <a:rPr lang="nl-NL" sz="1100" dirty="0" smtClean="0"/>
            <a:t>Engels</a:t>
          </a:r>
          <a:endParaRPr lang="nl-NL" sz="1100" dirty="0"/>
        </a:p>
      </dgm:t>
    </dgm:pt>
    <dgm:pt modelId="{C43F3889-E2C7-48B5-8C1F-31ADAE1937EC}" type="parTrans" cxnId="{C913B35C-D10F-44F8-92A3-6F179D55DA8A}">
      <dgm:prSet/>
      <dgm:spPr/>
      <dgm:t>
        <a:bodyPr/>
        <a:lstStyle/>
        <a:p>
          <a:endParaRPr lang="nl-NL"/>
        </a:p>
      </dgm:t>
    </dgm:pt>
    <dgm:pt modelId="{8882721A-DDF3-4A24-B7B0-15092EB51398}" type="sibTrans" cxnId="{C913B35C-D10F-44F8-92A3-6F179D55DA8A}">
      <dgm:prSet/>
      <dgm:spPr/>
      <dgm:t>
        <a:bodyPr/>
        <a:lstStyle/>
        <a:p>
          <a:endParaRPr lang="nl-NL"/>
        </a:p>
      </dgm:t>
    </dgm:pt>
    <dgm:pt modelId="{D67F2F5A-00E8-411B-A5E0-AD4A2B01CCD2}">
      <dgm:prSet phldrT="[Text]" custT="1"/>
      <dgm:spPr/>
      <dgm:t>
        <a:bodyPr/>
        <a:lstStyle/>
        <a:p>
          <a:r>
            <a:rPr lang="nl-NL" sz="1100" dirty="0" smtClean="0"/>
            <a:t>Duits</a:t>
          </a:r>
          <a:endParaRPr lang="nl-NL" sz="1100" dirty="0"/>
        </a:p>
      </dgm:t>
    </dgm:pt>
    <dgm:pt modelId="{0C9201FF-FC40-492F-BFA7-7EC79DC2693B}" type="parTrans" cxnId="{01B24215-94E8-47C6-8992-340118811728}">
      <dgm:prSet/>
      <dgm:spPr/>
      <dgm:t>
        <a:bodyPr/>
        <a:lstStyle/>
        <a:p>
          <a:endParaRPr lang="nl-NL"/>
        </a:p>
      </dgm:t>
    </dgm:pt>
    <dgm:pt modelId="{EBF03DA5-3232-4337-8E99-C6722EF55AA2}" type="sibTrans" cxnId="{01B24215-94E8-47C6-8992-340118811728}">
      <dgm:prSet/>
      <dgm:spPr/>
      <dgm:t>
        <a:bodyPr/>
        <a:lstStyle/>
        <a:p>
          <a:endParaRPr lang="nl-NL"/>
        </a:p>
      </dgm:t>
    </dgm:pt>
    <dgm:pt modelId="{915E2398-4887-4D24-9E48-3C9EB67B24EA}">
      <dgm:prSet phldrT="[Text]" custT="1"/>
      <dgm:spPr/>
      <dgm:t>
        <a:bodyPr/>
        <a:lstStyle/>
        <a:p>
          <a:r>
            <a:rPr lang="nl-NL" sz="1100" dirty="0" smtClean="0"/>
            <a:t>Frans</a:t>
          </a:r>
          <a:endParaRPr lang="nl-NL" sz="1100" dirty="0"/>
        </a:p>
      </dgm:t>
    </dgm:pt>
    <dgm:pt modelId="{3AF7FFED-4496-4FA5-955F-39B6F076239B}" type="parTrans" cxnId="{89D7DC53-BC70-4DC0-A32C-D94831EDD9A2}">
      <dgm:prSet/>
      <dgm:spPr/>
      <dgm:t>
        <a:bodyPr/>
        <a:lstStyle/>
        <a:p>
          <a:endParaRPr lang="nl-NL"/>
        </a:p>
      </dgm:t>
    </dgm:pt>
    <dgm:pt modelId="{BEA4308B-D997-4F8A-B5D1-7EECC67E6F45}" type="sibTrans" cxnId="{89D7DC53-BC70-4DC0-A32C-D94831EDD9A2}">
      <dgm:prSet/>
      <dgm:spPr/>
      <dgm:t>
        <a:bodyPr/>
        <a:lstStyle/>
        <a:p>
          <a:endParaRPr lang="nl-NL"/>
        </a:p>
      </dgm:t>
    </dgm:pt>
    <dgm:pt modelId="{188A715A-29C9-4CE7-AD23-FF3BDD083FD0}" type="pres">
      <dgm:prSet presAssocID="{703799DF-F919-4486-B241-B7D29F3ACC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DA8E62-6B86-453E-8B25-A31D79B31CEA}" type="pres">
      <dgm:prSet presAssocID="{CEB40975-7B90-4DA6-A06A-0682FCC24CD7}" presName="centerShape" presStyleLbl="node0" presStyleIdx="0" presStyleCnt="1" custLinFactNeighborX="460" custLinFactNeighborY="3174"/>
      <dgm:spPr/>
      <dgm:t>
        <a:bodyPr/>
        <a:lstStyle/>
        <a:p>
          <a:endParaRPr lang="nl-NL"/>
        </a:p>
      </dgm:t>
    </dgm:pt>
    <dgm:pt modelId="{905F4070-C9B2-41AA-9F6C-A88100C149B1}" type="pres">
      <dgm:prSet presAssocID="{38E74AA8-DE65-4593-ACA2-1100FB13D0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B8A7037-3456-4956-B1EC-0491BED45760}" type="pres">
      <dgm:prSet presAssocID="{38E74AA8-DE65-4593-ACA2-1100FB13D0C5}" presName="dummy" presStyleCnt="0"/>
      <dgm:spPr/>
    </dgm:pt>
    <dgm:pt modelId="{860C3A70-F981-422F-9472-954E221B659C}" type="pres">
      <dgm:prSet presAssocID="{274E76F2-B324-4692-B5A6-E6279E0756B8}" presName="sibTrans" presStyleLbl="sibTrans2D1" presStyleIdx="0" presStyleCnt="4"/>
      <dgm:spPr/>
      <dgm:t>
        <a:bodyPr/>
        <a:lstStyle/>
        <a:p>
          <a:endParaRPr lang="nl-NL"/>
        </a:p>
      </dgm:t>
    </dgm:pt>
    <dgm:pt modelId="{A9EBDE07-2D21-4BFE-930C-8FF140BD353C}" type="pres">
      <dgm:prSet presAssocID="{283141F7-A282-4BDD-B7B7-BF8A9E2FF7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E6AF8E-10C5-4200-A4DA-C1D13C2DD125}" type="pres">
      <dgm:prSet presAssocID="{283141F7-A282-4BDD-B7B7-BF8A9E2FF7D4}" presName="dummy" presStyleCnt="0"/>
      <dgm:spPr/>
    </dgm:pt>
    <dgm:pt modelId="{0ED4BCA7-7DF4-43A7-B527-4905CF4DFEBF}" type="pres">
      <dgm:prSet presAssocID="{8882721A-DDF3-4A24-B7B0-15092EB51398}" presName="sibTrans" presStyleLbl="sibTrans2D1" presStyleIdx="1" presStyleCnt="4"/>
      <dgm:spPr/>
      <dgm:t>
        <a:bodyPr/>
        <a:lstStyle/>
        <a:p>
          <a:endParaRPr lang="nl-NL"/>
        </a:p>
      </dgm:t>
    </dgm:pt>
    <dgm:pt modelId="{455042D0-FA20-4186-AB63-A2560A42FD34}" type="pres">
      <dgm:prSet presAssocID="{D67F2F5A-00E8-411B-A5E0-AD4A2B01CCD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340327-AD93-49E7-9791-36290C8661A2}" type="pres">
      <dgm:prSet presAssocID="{D67F2F5A-00E8-411B-A5E0-AD4A2B01CCD2}" presName="dummy" presStyleCnt="0"/>
      <dgm:spPr/>
    </dgm:pt>
    <dgm:pt modelId="{14AF4237-EFB3-4952-A274-8396B719BE8B}" type="pres">
      <dgm:prSet presAssocID="{EBF03DA5-3232-4337-8E99-C6722EF55AA2}" presName="sibTrans" presStyleLbl="sibTrans2D1" presStyleIdx="2" presStyleCnt="4"/>
      <dgm:spPr/>
      <dgm:t>
        <a:bodyPr/>
        <a:lstStyle/>
        <a:p>
          <a:endParaRPr lang="nl-NL"/>
        </a:p>
      </dgm:t>
    </dgm:pt>
    <dgm:pt modelId="{26A6DF2F-0615-4774-929E-CCE30C887F66}" type="pres">
      <dgm:prSet presAssocID="{915E2398-4887-4D24-9E48-3C9EB67B24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E2A179-FD62-44EE-A34F-5E2705A6490F}" type="pres">
      <dgm:prSet presAssocID="{915E2398-4887-4D24-9E48-3C9EB67B24EA}" presName="dummy" presStyleCnt="0"/>
      <dgm:spPr/>
    </dgm:pt>
    <dgm:pt modelId="{C6B91F75-D63A-4353-8E06-888C3BB1511C}" type="pres">
      <dgm:prSet presAssocID="{BEA4308B-D997-4F8A-B5D1-7EECC67E6F45}" presName="sibTrans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89DC333C-69F1-4D06-BEAF-F1CF8BF1F51D}" type="presOf" srcId="{38E74AA8-DE65-4593-ACA2-1100FB13D0C5}" destId="{905F4070-C9B2-41AA-9F6C-A88100C149B1}" srcOrd="0" destOrd="0" presId="urn:microsoft.com/office/officeart/2005/8/layout/radial6"/>
    <dgm:cxn modelId="{76AE6266-B4EA-47F1-A445-FFB648B8CE96}" type="presOf" srcId="{D67F2F5A-00E8-411B-A5E0-AD4A2B01CCD2}" destId="{455042D0-FA20-4186-AB63-A2560A42FD34}" srcOrd="0" destOrd="0" presId="urn:microsoft.com/office/officeart/2005/8/layout/radial6"/>
    <dgm:cxn modelId="{C7713D67-A9DA-4351-8A57-E0A0FD1C9F56}" srcId="{703799DF-F919-4486-B241-B7D29F3ACC9C}" destId="{CEB40975-7B90-4DA6-A06A-0682FCC24CD7}" srcOrd="0" destOrd="0" parTransId="{51961868-98F8-4041-856E-2CD755A5E6DD}" sibTransId="{0A52AF6A-3007-4120-B5E5-044AE29E5EC1}"/>
    <dgm:cxn modelId="{C913B35C-D10F-44F8-92A3-6F179D55DA8A}" srcId="{CEB40975-7B90-4DA6-A06A-0682FCC24CD7}" destId="{283141F7-A282-4BDD-B7B7-BF8A9E2FF7D4}" srcOrd="1" destOrd="0" parTransId="{C43F3889-E2C7-48B5-8C1F-31ADAE1937EC}" sibTransId="{8882721A-DDF3-4A24-B7B0-15092EB51398}"/>
    <dgm:cxn modelId="{8370361C-4282-4B14-9A4D-3A9C467D679B}" type="presOf" srcId="{283141F7-A282-4BDD-B7B7-BF8A9E2FF7D4}" destId="{A9EBDE07-2D21-4BFE-930C-8FF140BD353C}" srcOrd="0" destOrd="0" presId="urn:microsoft.com/office/officeart/2005/8/layout/radial6"/>
    <dgm:cxn modelId="{89D7DC53-BC70-4DC0-A32C-D94831EDD9A2}" srcId="{CEB40975-7B90-4DA6-A06A-0682FCC24CD7}" destId="{915E2398-4887-4D24-9E48-3C9EB67B24EA}" srcOrd="3" destOrd="0" parTransId="{3AF7FFED-4496-4FA5-955F-39B6F076239B}" sibTransId="{BEA4308B-D997-4F8A-B5D1-7EECC67E6F45}"/>
    <dgm:cxn modelId="{DBA3B9C3-6B31-4A04-B0BF-3699E771F0E3}" type="presOf" srcId="{274E76F2-B324-4692-B5A6-E6279E0756B8}" destId="{860C3A70-F981-422F-9472-954E221B659C}" srcOrd="0" destOrd="0" presId="urn:microsoft.com/office/officeart/2005/8/layout/radial6"/>
    <dgm:cxn modelId="{C3D471B4-E454-4320-BE55-0B5EB701E077}" srcId="{CEB40975-7B90-4DA6-A06A-0682FCC24CD7}" destId="{38E74AA8-DE65-4593-ACA2-1100FB13D0C5}" srcOrd="0" destOrd="0" parTransId="{362B76C8-7C63-4366-AB89-94C46A696129}" sibTransId="{274E76F2-B324-4692-B5A6-E6279E0756B8}"/>
    <dgm:cxn modelId="{3BA063B1-EBB5-4793-B752-BDFCF76B6955}" type="presOf" srcId="{915E2398-4887-4D24-9E48-3C9EB67B24EA}" destId="{26A6DF2F-0615-4774-929E-CCE30C887F66}" srcOrd="0" destOrd="0" presId="urn:microsoft.com/office/officeart/2005/8/layout/radial6"/>
    <dgm:cxn modelId="{2BCC10BE-9CF4-456C-983C-92849DD7444F}" type="presOf" srcId="{CEB40975-7B90-4DA6-A06A-0682FCC24CD7}" destId="{5BDA8E62-6B86-453E-8B25-A31D79B31CEA}" srcOrd="0" destOrd="0" presId="urn:microsoft.com/office/officeart/2005/8/layout/radial6"/>
    <dgm:cxn modelId="{B2242636-C806-425C-93E8-2131015661E7}" type="presOf" srcId="{BEA4308B-D997-4F8A-B5D1-7EECC67E6F45}" destId="{C6B91F75-D63A-4353-8E06-888C3BB1511C}" srcOrd="0" destOrd="0" presId="urn:microsoft.com/office/officeart/2005/8/layout/radial6"/>
    <dgm:cxn modelId="{ED55CD95-7F23-43C4-A96D-C2CF5800115D}" type="presOf" srcId="{8882721A-DDF3-4A24-B7B0-15092EB51398}" destId="{0ED4BCA7-7DF4-43A7-B527-4905CF4DFEBF}" srcOrd="0" destOrd="0" presId="urn:microsoft.com/office/officeart/2005/8/layout/radial6"/>
    <dgm:cxn modelId="{5869DAED-320E-4648-B23F-129743FD79D8}" type="presOf" srcId="{EBF03DA5-3232-4337-8E99-C6722EF55AA2}" destId="{14AF4237-EFB3-4952-A274-8396B719BE8B}" srcOrd="0" destOrd="0" presId="urn:microsoft.com/office/officeart/2005/8/layout/radial6"/>
    <dgm:cxn modelId="{01B24215-94E8-47C6-8992-340118811728}" srcId="{CEB40975-7B90-4DA6-A06A-0682FCC24CD7}" destId="{D67F2F5A-00E8-411B-A5E0-AD4A2B01CCD2}" srcOrd="2" destOrd="0" parTransId="{0C9201FF-FC40-492F-BFA7-7EC79DC2693B}" sibTransId="{EBF03DA5-3232-4337-8E99-C6722EF55AA2}"/>
    <dgm:cxn modelId="{79469826-C777-4A88-B0E6-BE7655241C19}" type="presOf" srcId="{703799DF-F919-4486-B241-B7D29F3ACC9C}" destId="{188A715A-29C9-4CE7-AD23-FF3BDD083FD0}" srcOrd="0" destOrd="0" presId="urn:microsoft.com/office/officeart/2005/8/layout/radial6"/>
    <dgm:cxn modelId="{5098EEE8-1948-46C5-AE09-D93D7BBAC0E8}" type="presParOf" srcId="{188A715A-29C9-4CE7-AD23-FF3BDD083FD0}" destId="{5BDA8E62-6B86-453E-8B25-A31D79B31CEA}" srcOrd="0" destOrd="0" presId="urn:microsoft.com/office/officeart/2005/8/layout/radial6"/>
    <dgm:cxn modelId="{1EB2AD1C-EF70-42FE-A116-85A8169DDFB8}" type="presParOf" srcId="{188A715A-29C9-4CE7-AD23-FF3BDD083FD0}" destId="{905F4070-C9B2-41AA-9F6C-A88100C149B1}" srcOrd="1" destOrd="0" presId="urn:microsoft.com/office/officeart/2005/8/layout/radial6"/>
    <dgm:cxn modelId="{9F4D8D06-07CC-467F-8681-11E8766020DA}" type="presParOf" srcId="{188A715A-29C9-4CE7-AD23-FF3BDD083FD0}" destId="{2B8A7037-3456-4956-B1EC-0491BED45760}" srcOrd="2" destOrd="0" presId="urn:microsoft.com/office/officeart/2005/8/layout/radial6"/>
    <dgm:cxn modelId="{645CC751-51BF-4952-B2D8-C1A014A51CDA}" type="presParOf" srcId="{188A715A-29C9-4CE7-AD23-FF3BDD083FD0}" destId="{860C3A70-F981-422F-9472-954E221B659C}" srcOrd="3" destOrd="0" presId="urn:microsoft.com/office/officeart/2005/8/layout/radial6"/>
    <dgm:cxn modelId="{98BF975A-67D8-457A-9F99-2982BBDBEACC}" type="presParOf" srcId="{188A715A-29C9-4CE7-AD23-FF3BDD083FD0}" destId="{A9EBDE07-2D21-4BFE-930C-8FF140BD353C}" srcOrd="4" destOrd="0" presId="urn:microsoft.com/office/officeart/2005/8/layout/radial6"/>
    <dgm:cxn modelId="{769BA9AD-017B-4D31-A820-D27A7CE3CC0F}" type="presParOf" srcId="{188A715A-29C9-4CE7-AD23-FF3BDD083FD0}" destId="{45E6AF8E-10C5-4200-A4DA-C1D13C2DD125}" srcOrd="5" destOrd="0" presId="urn:microsoft.com/office/officeart/2005/8/layout/radial6"/>
    <dgm:cxn modelId="{B22A2D09-94FC-4A4F-AAC1-E463350A2E08}" type="presParOf" srcId="{188A715A-29C9-4CE7-AD23-FF3BDD083FD0}" destId="{0ED4BCA7-7DF4-43A7-B527-4905CF4DFEBF}" srcOrd="6" destOrd="0" presId="urn:microsoft.com/office/officeart/2005/8/layout/radial6"/>
    <dgm:cxn modelId="{50A7962E-DCFB-4877-AEB9-371774C82618}" type="presParOf" srcId="{188A715A-29C9-4CE7-AD23-FF3BDD083FD0}" destId="{455042D0-FA20-4186-AB63-A2560A42FD34}" srcOrd="7" destOrd="0" presId="urn:microsoft.com/office/officeart/2005/8/layout/radial6"/>
    <dgm:cxn modelId="{11260756-541C-4A86-A2B5-3477C9A38152}" type="presParOf" srcId="{188A715A-29C9-4CE7-AD23-FF3BDD083FD0}" destId="{6A340327-AD93-49E7-9791-36290C8661A2}" srcOrd="8" destOrd="0" presId="urn:microsoft.com/office/officeart/2005/8/layout/radial6"/>
    <dgm:cxn modelId="{78865308-E2E9-4CA3-B26A-C48B9AE55C65}" type="presParOf" srcId="{188A715A-29C9-4CE7-AD23-FF3BDD083FD0}" destId="{14AF4237-EFB3-4952-A274-8396B719BE8B}" srcOrd="9" destOrd="0" presId="urn:microsoft.com/office/officeart/2005/8/layout/radial6"/>
    <dgm:cxn modelId="{B2EBB670-F568-41D2-8447-0CF92586AF40}" type="presParOf" srcId="{188A715A-29C9-4CE7-AD23-FF3BDD083FD0}" destId="{26A6DF2F-0615-4774-929E-CCE30C887F66}" srcOrd="10" destOrd="0" presId="urn:microsoft.com/office/officeart/2005/8/layout/radial6"/>
    <dgm:cxn modelId="{C2F064FB-723C-4F6E-95B6-6D55431018A7}" type="presParOf" srcId="{188A715A-29C9-4CE7-AD23-FF3BDD083FD0}" destId="{CEE2A179-FD62-44EE-A34F-5E2705A6490F}" srcOrd="11" destOrd="0" presId="urn:microsoft.com/office/officeart/2005/8/layout/radial6"/>
    <dgm:cxn modelId="{FB4F5EBE-A938-4683-A905-125CDA46DE3D}" type="presParOf" srcId="{188A715A-29C9-4CE7-AD23-FF3BDD083FD0}" destId="{C6B91F75-D63A-4353-8E06-888C3BB1511C}" srcOrd="12" destOrd="0" presId="urn:microsoft.com/office/officeart/2005/8/layout/radial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866C7-4849-4263-B86D-BD7667E42BC6}" type="doc">
      <dgm:prSet loTypeId="urn:microsoft.com/office/officeart/2005/8/layout/radial6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nl-NL"/>
        </a:p>
      </dgm:t>
    </dgm:pt>
    <dgm:pt modelId="{3ED8C491-3EE9-45ED-9053-4F2BECE4F484}">
      <dgm:prSet phldrT="[Text]" custT="1"/>
      <dgm:spPr/>
      <dgm:t>
        <a:bodyPr/>
        <a:lstStyle/>
        <a:p>
          <a:r>
            <a:rPr lang="nl-NL" sz="2000" dirty="0" smtClean="0"/>
            <a:t>Mens &amp; </a:t>
          </a:r>
          <a:r>
            <a:rPr lang="nl-NL" sz="2000" dirty="0" err="1" smtClean="0"/>
            <a:t>Maat-schappij</a:t>
          </a:r>
          <a:endParaRPr lang="nl-NL" sz="2000" dirty="0"/>
        </a:p>
      </dgm:t>
    </dgm:pt>
    <dgm:pt modelId="{7020C07F-1E18-44A0-9CCA-09173B18F93D}" type="parTrans" cxnId="{D1504DF0-8DFC-4C3F-BE85-C740CF206A88}">
      <dgm:prSet/>
      <dgm:spPr/>
      <dgm:t>
        <a:bodyPr/>
        <a:lstStyle/>
        <a:p>
          <a:endParaRPr lang="nl-NL"/>
        </a:p>
      </dgm:t>
    </dgm:pt>
    <dgm:pt modelId="{D47FC89D-F31A-4CD7-86C7-12B78D7F8E69}" type="sibTrans" cxnId="{D1504DF0-8DFC-4C3F-BE85-C740CF206A88}">
      <dgm:prSet/>
      <dgm:spPr/>
      <dgm:t>
        <a:bodyPr/>
        <a:lstStyle/>
        <a:p>
          <a:endParaRPr lang="nl-NL"/>
        </a:p>
      </dgm:t>
    </dgm:pt>
    <dgm:pt modelId="{6B81A052-9908-4698-A2FB-50C42D4008C5}">
      <dgm:prSet phldrT="[Text]" custT="1"/>
      <dgm:spPr/>
      <dgm:t>
        <a:bodyPr/>
        <a:lstStyle/>
        <a:p>
          <a:r>
            <a:rPr lang="nl-NL" sz="1100" dirty="0" smtClean="0"/>
            <a:t>Economie</a:t>
          </a:r>
          <a:endParaRPr lang="nl-NL" sz="1100" dirty="0"/>
        </a:p>
      </dgm:t>
    </dgm:pt>
    <dgm:pt modelId="{61A0A1B3-FD27-4358-9867-C0A03F429B1D}" type="parTrans" cxnId="{39A2265E-DDE7-4D2F-BDEB-976196D73A5F}">
      <dgm:prSet/>
      <dgm:spPr/>
      <dgm:t>
        <a:bodyPr/>
        <a:lstStyle/>
        <a:p>
          <a:endParaRPr lang="nl-NL"/>
        </a:p>
      </dgm:t>
    </dgm:pt>
    <dgm:pt modelId="{3BEFE96A-8279-4398-B8C4-01548539CB2B}" type="sibTrans" cxnId="{39A2265E-DDE7-4D2F-BDEB-976196D73A5F}">
      <dgm:prSet/>
      <dgm:spPr/>
      <dgm:t>
        <a:bodyPr/>
        <a:lstStyle/>
        <a:p>
          <a:endParaRPr lang="nl-NL"/>
        </a:p>
      </dgm:t>
    </dgm:pt>
    <dgm:pt modelId="{79916184-D406-4984-82C3-F655809D935A}">
      <dgm:prSet phldrT="[Text]" custT="1"/>
      <dgm:spPr/>
      <dgm:t>
        <a:bodyPr/>
        <a:lstStyle/>
        <a:p>
          <a:r>
            <a:rPr lang="nl-NL" sz="1100" dirty="0" err="1" smtClean="0"/>
            <a:t>Geschie-denis</a:t>
          </a:r>
          <a:endParaRPr lang="nl-NL" sz="1100" dirty="0"/>
        </a:p>
      </dgm:t>
    </dgm:pt>
    <dgm:pt modelId="{4ED3A013-B5DD-4460-8B00-AB4B3AA7C410}" type="parTrans" cxnId="{FE9189CB-A3A2-4DEE-AB68-A3786A6640D0}">
      <dgm:prSet/>
      <dgm:spPr/>
      <dgm:t>
        <a:bodyPr/>
        <a:lstStyle/>
        <a:p>
          <a:endParaRPr lang="nl-NL"/>
        </a:p>
      </dgm:t>
    </dgm:pt>
    <dgm:pt modelId="{0C487FB3-42B4-45C0-AF8F-902070831166}" type="sibTrans" cxnId="{FE9189CB-A3A2-4DEE-AB68-A3786A6640D0}">
      <dgm:prSet/>
      <dgm:spPr/>
      <dgm:t>
        <a:bodyPr/>
        <a:lstStyle/>
        <a:p>
          <a:endParaRPr lang="nl-NL"/>
        </a:p>
      </dgm:t>
    </dgm:pt>
    <dgm:pt modelId="{1664074E-72B2-4E37-A964-4E496FA650FB}">
      <dgm:prSet phldrT="[Text]" custT="1"/>
      <dgm:spPr/>
      <dgm:t>
        <a:bodyPr/>
        <a:lstStyle/>
        <a:p>
          <a:r>
            <a:rPr lang="nl-NL" sz="1100" dirty="0" smtClean="0"/>
            <a:t>Maat-</a:t>
          </a:r>
          <a:r>
            <a:rPr lang="nl-NL" sz="1100" dirty="0" err="1" smtClean="0"/>
            <a:t>schappij</a:t>
          </a:r>
          <a:r>
            <a:rPr lang="nl-NL" sz="1100" dirty="0" smtClean="0"/>
            <a:t>-leer</a:t>
          </a:r>
          <a:endParaRPr lang="nl-NL" sz="1100" dirty="0"/>
        </a:p>
      </dgm:t>
    </dgm:pt>
    <dgm:pt modelId="{F30165DF-39E9-424A-995F-FDA9136BCA7D}" type="parTrans" cxnId="{8975BF73-3E53-4C84-8B43-FA174190F9B2}">
      <dgm:prSet/>
      <dgm:spPr/>
      <dgm:t>
        <a:bodyPr/>
        <a:lstStyle/>
        <a:p>
          <a:endParaRPr lang="nl-NL"/>
        </a:p>
      </dgm:t>
    </dgm:pt>
    <dgm:pt modelId="{4D2B82F4-164A-474A-8803-12E33E89DFFC}" type="sibTrans" cxnId="{8975BF73-3E53-4C84-8B43-FA174190F9B2}">
      <dgm:prSet/>
      <dgm:spPr/>
      <dgm:t>
        <a:bodyPr/>
        <a:lstStyle/>
        <a:p>
          <a:endParaRPr lang="nl-NL"/>
        </a:p>
      </dgm:t>
    </dgm:pt>
    <dgm:pt modelId="{BF46E318-8749-4F9D-9152-59C95DB2B7FE}">
      <dgm:prSet phldrT="[Text]" custT="1"/>
      <dgm:spPr/>
      <dgm:t>
        <a:bodyPr/>
        <a:lstStyle/>
        <a:p>
          <a:r>
            <a:rPr lang="nl-NL" sz="1100" dirty="0" err="1" smtClean="0"/>
            <a:t>Aardrijks-kunde</a:t>
          </a:r>
          <a:r>
            <a:rPr lang="nl-NL" sz="1100" dirty="0" smtClean="0"/>
            <a:t> </a:t>
          </a:r>
          <a:endParaRPr lang="nl-NL" sz="1100" dirty="0"/>
        </a:p>
      </dgm:t>
    </dgm:pt>
    <dgm:pt modelId="{624B48BF-4396-45B4-9938-D75C8003AB93}" type="parTrans" cxnId="{1800FC4F-B1F1-4509-B03B-CE67B94681C5}">
      <dgm:prSet/>
      <dgm:spPr/>
      <dgm:t>
        <a:bodyPr/>
        <a:lstStyle/>
        <a:p>
          <a:endParaRPr lang="nl-NL"/>
        </a:p>
      </dgm:t>
    </dgm:pt>
    <dgm:pt modelId="{2DD30049-AE02-495A-B511-6BE437493F03}" type="sibTrans" cxnId="{1800FC4F-B1F1-4509-B03B-CE67B94681C5}">
      <dgm:prSet/>
      <dgm:spPr/>
      <dgm:t>
        <a:bodyPr/>
        <a:lstStyle/>
        <a:p>
          <a:endParaRPr lang="nl-NL"/>
        </a:p>
      </dgm:t>
    </dgm:pt>
    <dgm:pt modelId="{BEAB7840-3821-41C4-93F9-0B297BA63794}" type="pres">
      <dgm:prSet presAssocID="{D31866C7-4849-4263-B86D-BD7667E42B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C0BD5B6-712A-40EF-BFE0-D12CC8D97D36}" type="pres">
      <dgm:prSet presAssocID="{3ED8C491-3EE9-45ED-9053-4F2BECE4F484}" presName="centerShape" presStyleLbl="node0" presStyleIdx="0" presStyleCnt="1" custScaleX="108898" custScaleY="103947" custLinFactNeighborX="1500" custLinFactNeighborY="-486"/>
      <dgm:spPr/>
      <dgm:t>
        <a:bodyPr/>
        <a:lstStyle/>
        <a:p>
          <a:endParaRPr lang="nl-NL"/>
        </a:p>
      </dgm:t>
    </dgm:pt>
    <dgm:pt modelId="{FFC5D6A2-7BD0-46DA-BB69-42677EC70AB9}" type="pres">
      <dgm:prSet presAssocID="{6B81A052-9908-4698-A2FB-50C42D4008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387453-A963-49C3-8753-B5FFD38A8E13}" type="pres">
      <dgm:prSet presAssocID="{6B81A052-9908-4698-A2FB-50C42D4008C5}" presName="dummy" presStyleCnt="0"/>
      <dgm:spPr/>
    </dgm:pt>
    <dgm:pt modelId="{C3C78886-3E98-4C39-B374-75A113C2797B}" type="pres">
      <dgm:prSet presAssocID="{3BEFE96A-8279-4398-B8C4-01548539CB2B}" presName="sibTrans" presStyleLbl="sibTrans2D1" presStyleIdx="0" presStyleCnt="4"/>
      <dgm:spPr/>
      <dgm:t>
        <a:bodyPr/>
        <a:lstStyle/>
        <a:p>
          <a:endParaRPr lang="nl-NL"/>
        </a:p>
      </dgm:t>
    </dgm:pt>
    <dgm:pt modelId="{33367549-8FA0-43F9-BB9B-AE2DB9E44CFA}" type="pres">
      <dgm:prSet presAssocID="{79916184-D406-4984-82C3-F655809D93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F22FBD-9E23-4222-BBDC-CD51BDB85EF6}" type="pres">
      <dgm:prSet presAssocID="{79916184-D406-4984-82C3-F655809D935A}" presName="dummy" presStyleCnt="0"/>
      <dgm:spPr/>
    </dgm:pt>
    <dgm:pt modelId="{701AE8FD-3B2A-483D-91D3-F555F85B0C2D}" type="pres">
      <dgm:prSet presAssocID="{0C487FB3-42B4-45C0-AF8F-902070831166}" presName="sibTrans" presStyleLbl="sibTrans2D1" presStyleIdx="1" presStyleCnt="4"/>
      <dgm:spPr/>
      <dgm:t>
        <a:bodyPr/>
        <a:lstStyle/>
        <a:p>
          <a:endParaRPr lang="nl-NL"/>
        </a:p>
      </dgm:t>
    </dgm:pt>
    <dgm:pt modelId="{E902ECDB-A653-4488-9A4F-424B790DAFD2}" type="pres">
      <dgm:prSet presAssocID="{1664074E-72B2-4E37-A964-4E496FA650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0DB4763-8458-4085-A59F-65B9C085FB52}" type="pres">
      <dgm:prSet presAssocID="{1664074E-72B2-4E37-A964-4E496FA650FB}" presName="dummy" presStyleCnt="0"/>
      <dgm:spPr/>
    </dgm:pt>
    <dgm:pt modelId="{BA4670D8-4392-43CD-B452-6F0502F78A46}" type="pres">
      <dgm:prSet presAssocID="{4D2B82F4-164A-474A-8803-12E33E89DFFC}" presName="sibTrans" presStyleLbl="sibTrans2D1" presStyleIdx="2" presStyleCnt="4"/>
      <dgm:spPr/>
      <dgm:t>
        <a:bodyPr/>
        <a:lstStyle/>
        <a:p>
          <a:endParaRPr lang="nl-NL"/>
        </a:p>
      </dgm:t>
    </dgm:pt>
    <dgm:pt modelId="{9239095F-FA27-4C80-8105-33A78DF644E7}" type="pres">
      <dgm:prSet presAssocID="{BF46E318-8749-4F9D-9152-59C95DB2B7FE}" presName="node" presStyleLbl="node1" presStyleIdx="3" presStyleCnt="4" custRadScaleRad="98914" custRadScaleInc="34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A468ECF-1D70-4367-B8E4-6A06BB10EEE6}" type="pres">
      <dgm:prSet presAssocID="{BF46E318-8749-4F9D-9152-59C95DB2B7FE}" presName="dummy" presStyleCnt="0"/>
      <dgm:spPr/>
    </dgm:pt>
    <dgm:pt modelId="{76A69ACD-92B6-4106-A1D4-C3C2357A1CDD}" type="pres">
      <dgm:prSet presAssocID="{2DD30049-AE02-495A-B511-6BE437493F03}" presName="sibTrans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6736A34C-DD17-461B-B329-D0CDF4232C57}" type="presOf" srcId="{3ED8C491-3EE9-45ED-9053-4F2BECE4F484}" destId="{4C0BD5B6-712A-40EF-BFE0-D12CC8D97D36}" srcOrd="0" destOrd="0" presId="urn:microsoft.com/office/officeart/2005/8/layout/radial6"/>
    <dgm:cxn modelId="{B441031D-51D5-4E76-BEAC-BA6E7CAA50F9}" type="presOf" srcId="{BF46E318-8749-4F9D-9152-59C95DB2B7FE}" destId="{9239095F-FA27-4C80-8105-33A78DF644E7}" srcOrd="0" destOrd="0" presId="urn:microsoft.com/office/officeart/2005/8/layout/radial6"/>
    <dgm:cxn modelId="{8975BF73-3E53-4C84-8B43-FA174190F9B2}" srcId="{3ED8C491-3EE9-45ED-9053-4F2BECE4F484}" destId="{1664074E-72B2-4E37-A964-4E496FA650FB}" srcOrd="2" destOrd="0" parTransId="{F30165DF-39E9-424A-995F-FDA9136BCA7D}" sibTransId="{4D2B82F4-164A-474A-8803-12E33E89DFFC}"/>
    <dgm:cxn modelId="{382347F7-6DF1-4607-963B-7EE60CAC7982}" type="presOf" srcId="{79916184-D406-4984-82C3-F655809D935A}" destId="{33367549-8FA0-43F9-BB9B-AE2DB9E44CFA}" srcOrd="0" destOrd="0" presId="urn:microsoft.com/office/officeart/2005/8/layout/radial6"/>
    <dgm:cxn modelId="{5BA41E16-0087-4167-B138-1CA2E4405F8A}" type="presOf" srcId="{2DD30049-AE02-495A-B511-6BE437493F03}" destId="{76A69ACD-92B6-4106-A1D4-C3C2357A1CDD}" srcOrd="0" destOrd="0" presId="urn:microsoft.com/office/officeart/2005/8/layout/radial6"/>
    <dgm:cxn modelId="{2DEC7DA2-CF4D-43A4-ACF7-F47957714A92}" type="presOf" srcId="{4D2B82F4-164A-474A-8803-12E33E89DFFC}" destId="{BA4670D8-4392-43CD-B452-6F0502F78A46}" srcOrd="0" destOrd="0" presId="urn:microsoft.com/office/officeart/2005/8/layout/radial6"/>
    <dgm:cxn modelId="{D1504DF0-8DFC-4C3F-BE85-C740CF206A88}" srcId="{D31866C7-4849-4263-B86D-BD7667E42BC6}" destId="{3ED8C491-3EE9-45ED-9053-4F2BECE4F484}" srcOrd="0" destOrd="0" parTransId="{7020C07F-1E18-44A0-9CCA-09173B18F93D}" sibTransId="{D47FC89D-F31A-4CD7-86C7-12B78D7F8E69}"/>
    <dgm:cxn modelId="{FE9189CB-A3A2-4DEE-AB68-A3786A6640D0}" srcId="{3ED8C491-3EE9-45ED-9053-4F2BECE4F484}" destId="{79916184-D406-4984-82C3-F655809D935A}" srcOrd="1" destOrd="0" parTransId="{4ED3A013-B5DD-4460-8B00-AB4B3AA7C410}" sibTransId="{0C487FB3-42B4-45C0-AF8F-902070831166}"/>
    <dgm:cxn modelId="{1800FC4F-B1F1-4509-B03B-CE67B94681C5}" srcId="{3ED8C491-3EE9-45ED-9053-4F2BECE4F484}" destId="{BF46E318-8749-4F9D-9152-59C95DB2B7FE}" srcOrd="3" destOrd="0" parTransId="{624B48BF-4396-45B4-9938-D75C8003AB93}" sibTransId="{2DD30049-AE02-495A-B511-6BE437493F03}"/>
    <dgm:cxn modelId="{B043970B-478B-4BBB-8BE3-C91AAD816808}" type="presOf" srcId="{0C487FB3-42B4-45C0-AF8F-902070831166}" destId="{701AE8FD-3B2A-483D-91D3-F555F85B0C2D}" srcOrd="0" destOrd="0" presId="urn:microsoft.com/office/officeart/2005/8/layout/radial6"/>
    <dgm:cxn modelId="{F1A79BE5-4B0F-4186-BF29-C1445C7040C1}" type="presOf" srcId="{6B81A052-9908-4698-A2FB-50C42D4008C5}" destId="{FFC5D6A2-7BD0-46DA-BB69-42677EC70AB9}" srcOrd="0" destOrd="0" presId="urn:microsoft.com/office/officeart/2005/8/layout/radial6"/>
    <dgm:cxn modelId="{36FB795D-AD9E-4CF1-948C-4F387DAC6555}" type="presOf" srcId="{D31866C7-4849-4263-B86D-BD7667E42BC6}" destId="{BEAB7840-3821-41C4-93F9-0B297BA63794}" srcOrd="0" destOrd="0" presId="urn:microsoft.com/office/officeart/2005/8/layout/radial6"/>
    <dgm:cxn modelId="{B1998D86-7FF8-46EF-B81F-537B5F1221BC}" type="presOf" srcId="{3BEFE96A-8279-4398-B8C4-01548539CB2B}" destId="{C3C78886-3E98-4C39-B374-75A113C2797B}" srcOrd="0" destOrd="0" presId="urn:microsoft.com/office/officeart/2005/8/layout/radial6"/>
    <dgm:cxn modelId="{39A2265E-DDE7-4D2F-BDEB-976196D73A5F}" srcId="{3ED8C491-3EE9-45ED-9053-4F2BECE4F484}" destId="{6B81A052-9908-4698-A2FB-50C42D4008C5}" srcOrd="0" destOrd="0" parTransId="{61A0A1B3-FD27-4358-9867-C0A03F429B1D}" sibTransId="{3BEFE96A-8279-4398-B8C4-01548539CB2B}"/>
    <dgm:cxn modelId="{C188EB87-D79F-4051-A694-CE14FF1A5866}" type="presOf" srcId="{1664074E-72B2-4E37-A964-4E496FA650FB}" destId="{E902ECDB-A653-4488-9A4F-424B790DAFD2}" srcOrd="0" destOrd="0" presId="urn:microsoft.com/office/officeart/2005/8/layout/radial6"/>
    <dgm:cxn modelId="{FACA3F53-85EA-45E1-828D-BA4382804CD6}" type="presParOf" srcId="{BEAB7840-3821-41C4-93F9-0B297BA63794}" destId="{4C0BD5B6-712A-40EF-BFE0-D12CC8D97D36}" srcOrd="0" destOrd="0" presId="urn:microsoft.com/office/officeart/2005/8/layout/radial6"/>
    <dgm:cxn modelId="{439C27E2-48B3-4DA8-81FB-CC87BFFC1D2A}" type="presParOf" srcId="{BEAB7840-3821-41C4-93F9-0B297BA63794}" destId="{FFC5D6A2-7BD0-46DA-BB69-42677EC70AB9}" srcOrd="1" destOrd="0" presId="urn:microsoft.com/office/officeart/2005/8/layout/radial6"/>
    <dgm:cxn modelId="{18747C15-9895-4219-9B77-C222A3ED7257}" type="presParOf" srcId="{BEAB7840-3821-41C4-93F9-0B297BA63794}" destId="{3D387453-A963-49C3-8753-B5FFD38A8E13}" srcOrd="2" destOrd="0" presId="urn:microsoft.com/office/officeart/2005/8/layout/radial6"/>
    <dgm:cxn modelId="{C423B472-7EB9-44EF-99B5-B2C6C2B2566A}" type="presParOf" srcId="{BEAB7840-3821-41C4-93F9-0B297BA63794}" destId="{C3C78886-3E98-4C39-B374-75A113C2797B}" srcOrd="3" destOrd="0" presId="urn:microsoft.com/office/officeart/2005/8/layout/radial6"/>
    <dgm:cxn modelId="{BEAEDA1E-D43C-4259-A75A-C41DEB602198}" type="presParOf" srcId="{BEAB7840-3821-41C4-93F9-0B297BA63794}" destId="{33367549-8FA0-43F9-BB9B-AE2DB9E44CFA}" srcOrd="4" destOrd="0" presId="urn:microsoft.com/office/officeart/2005/8/layout/radial6"/>
    <dgm:cxn modelId="{0E87C922-FD0A-45FA-9FEE-D851F0F7CCB1}" type="presParOf" srcId="{BEAB7840-3821-41C4-93F9-0B297BA63794}" destId="{68F22FBD-9E23-4222-BBDC-CD51BDB85EF6}" srcOrd="5" destOrd="0" presId="urn:microsoft.com/office/officeart/2005/8/layout/radial6"/>
    <dgm:cxn modelId="{0D3D2476-D361-4E6B-9662-142F3270718D}" type="presParOf" srcId="{BEAB7840-3821-41C4-93F9-0B297BA63794}" destId="{701AE8FD-3B2A-483D-91D3-F555F85B0C2D}" srcOrd="6" destOrd="0" presId="urn:microsoft.com/office/officeart/2005/8/layout/radial6"/>
    <dgm:cxn modelId="{3968A8E7-953B-4260-B8CD-50A2C662E905}" type="presParOf" srcId="{BEAB7840-3821-41C4-93F9-0B297BA63794}" destId="{E902ECDB-A653-4488-9A4F-424B790DAFD2}" srcOrd="7" destOrd="0" presId="urn:microsoft.com/office/officeart/2005/8/layout/radial6"/>
    <dgm:cxn modelId="{2599E821-98F5-49E0-826A-1DA5D64B6DBD}" type="presParOf" srcId="{BEAB7840-3821-41C4-93F9-0B297BA63794}" destId="{40DB4763-8458-4085-A59F-65B9C085FB52}" srcOrd="8" destOrd="0" presId="urn:microsoft.com/office/officeart/2005/8/layout/radial6"/>
    <dgm:cxn modelId="{61130F01-BBB7-4CA3-8D8B-AC7F17AB7AE0}" type="presParOf" srcId="{BEAB7840-3821-41C4-93F9-0B297BA63794}" destId="{BA4670D8-4392-43CD-B452-6F0502F78A46}" srcOrd="9" destOrd="0" presId="urn:microsoft.com/office/officeart/2005/8/layout/radial6"/>
    <dgm:cxn modelId="{0065A999-7985-4A5C-8820-62130647A8FB}" type="presParOf" srcId="{BEAB7840-3821-41C4-93F9-0B297BA63794}" destId="{9239095F-FA27-4C80-8105-33A78DF644E7}" srcOrd="10" destOrd="0" presId="urn:microsoft.com/office/officeart/2005/8/layout/radial6"/>
    <dgm:cxn modelId="{35EE385C-AA12-4EAD-BB80-D0733FE0F9DB}" type="presParOf" srcId="{BEAB7840-3821-41C4-93F9-0B297BA63794}" destId="{BA468ECF-1D70-4367-B8E4-6A06BB10EEE6}" srcOrd="11" destOrd="0" presId="urn:microsoft.com/office/officeart/2005/8/layout/radial6"/>
    <dgm:cxn modelId="{59F6F734-17A1-4557-93B8-3FCAAABC77D3}" type="presParOf" srcId="{BEAB7840-3821-41C4-93F9-0B297BA63794}" destId="{76A69ACD-92B6-4106-A1D4-C3C2357A1CDD}" srcOrd="12" destOrd="0" presId="urn:microsoft.com/office/officeart/2005/8/layout/radial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6FB90-EF51-48E3-8670-D207D8A296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741C977-8A2C-41F3-B9C5-B91F2C850047}">
      <dgm:prSet phldrT="[Text]"/>
      <dgm:spPr/>
      <dgm:t>
        <a:bodyPr/>
        <a:lstStyle/>
        <a:p>
          <a:r>
            <a:rPr lang="nl-NL" dirty="0" smtClean="0"/>
            <a:t>Mens &amp; Natuur</a:t>
          </a:r>
          <a:endParaRPr lang="nl-NL" dirty="0"/>
        </a:p>
      </dgm:t>
    </dgm:pt>
    <dgm:pt modelId="{DD064760-D9AC-45CB-A042-B73A6BDC9354}" type="parTrans" cxnId="{41ACDDB0-269A-46E4-8CD6-32D5DFC73DBA}">
      <dgm:prSet/>
      <dgm:spPr/>
      <dgm:t>
        <a:bodyPr/>
        <a:lstStyle/>
        <a:p>
          <a:endParaRPr lang="nl-NL"/>
        </a:p>
      </dgm:t>
    </dgm:pt>
    <dgm:pt modelId="{D0C81883-6AD2-4F75-9703-9A6C53636C56}" type="sibTrans" cxnId="{41ACDDB0-269A-46E4-8CD6-32D5DFC73DBA}">
      <dgm:prSet/>
      <dgm:spPr/>
      <dgm:t>
        <a:bodyPr/>
        <a:lstStyle/>
        <a:p>
          <a:endParaRPr lang="nl-NL"/>
        </a:p>
      </dgm:t>
    </dgm:pt>
    <dgm:pt modelId="{4D2C2ADA-6CAD-4AAD-B1AF-9EEC307F051D}">
      <dgm:prSet phldrT="[Text]" custT="1"/>
      <dgm:spPr/>
      <dgm:t>
        <a:bodyPr/>
        <a:lstStyle/>
        <a:p>
          <a:r>
            <a:rPr lang="nl-NL" sz="1100" dirty="0" smtClean="0"/>
            <a:t>Natuur</a:t>
          </a:r>
        </a:p>
        <a:p>
          <a:r>
            <a:rPr lang="nl-NL" sz="1100" dirty="0" smtClean="0"/>
            <a:t>kunde</a:t>
          </a:r>
          <a:endParaRPr lang="nl-NL" sz="1100" dirty="0"/>
        </a:p>
      </dgm:t>
    </dgm:pt>
    <dgm:pt modelId="{59413504-E80F-4EB1-AEC8-EFBBEBEC56D8}" type="parTrans" cxnId="{F1807B42-4D72-4F39-B7E0-AA4AD6695DD6}">
      <dgm:prSet/>
      <dgm:spPr/>
      <dgm:t>
        <a:bodyPr/>
        <a:lstStyle/>
        <a:p>
          <a:endParaRPr lang="nl-NL"/>
        </a:p>
      </dgm:t>
    </dgm:pt>
    <dgm:pt modelId="{EC68620B-59D3-49F2-95CE-24A4D1AF2A77}" type="sibTrans" cxnId="{F1807B42-4D72-4F39-B7E0-AA4AD6695DD6}">
      <dgm:prSet/>
      <dgm:spPr/>
      <dgm:t>
        <a:bodyPr/>
        <a:lstStyle/>
        <a:p>
          <a:endParaRPr lang="nl-NL"/>
        </a:p>
      </dgm:t>
    </dgm:pt>
    <dgm:pt modelId="{B5B1C63D-0EB7-42C7-93C6-2342CA5403BD}">
      <dgm:prSet phldrT="[Text]" custT="1"/>
      <dgm:spPr/>
      <dgm:t>
        <a:bodyPr/>
        <a:lstStyle/>
        <a:p>
          <a:r>
            <a:rPr lang="nl-NL" sz="1000" dirty="0" smtClean="0"/>
            <a:t>Wiskunde</a:t>
          </a:r>
          <a:endParaRPr lang="nl-NL" sz="1000" dirty="0"/>
        </a:p>
      </dgm:t>
    </dgm:pt>
    <dgm:pt modelId="{3375FEE4-A742-45BE-9C32-9B722EAF054D}" type="parTrans" cxnId="{161D35D8-898B-48F7-94E9-B7714AC4E62D}">
      <dgm:prSet/>
      <dgm:spPr/>
      <dgm:t>
        <a:bodyPr/>
        <a:lstStyle/>
        <a:p>
          <a:endParaRPr lang="nl-NL"/>
        </a:p>
      </dgm:t>
    </dgm:pt>
    <dgm:pt modelId="{445DCD66-D0D4-4F38-A853-814F226DC59D}" type="sibTrans" cxnId="{161D35D8-898B-48F7-94E9-B7714AC4E62D}">
      <dgm:prSet/>
      <dgm:spPr/>
      <dgm:t>
        <a:bodyPr/>
        <a:lstStyle/>
        <a:p>
          <a:endParaRPr lang="nl-NL"/>
        </a:p>
      </dgm:t>
    </dgm:pt>
    <dgm:pt modelId="{EAA49276-8DA4-4032-8C48-B28DA5D5728A}">
      <dgm:prSet phldrT="[Text]" custT="1"/>
      <dgm:spPr/>
      <dgm:t>
        <a:bodyPr/>
        <a:lstStyle/>
        <a:p>
          <a:r>
            <a:rPr lang="nl-NL" sz="1000" dirty="0" smtClean="0"/>
            <a:t>Biologie</a:t>
          </a:r>
          <a:endParaRPr lang="nl-NL" sz="1000" dirty="0"/>
        </a:p>
      </dgm:t>
    </dgm:pt>
    <dgm:pt modelId="{D499450C-184A-4E22-A63E-2491307EE093}" type="parTrans" cxnId="{D556148E-3BCE-4335-8464-F55E2552308E}">
      <dgm:prSet/>
      <dgm:spPr/>
      <dgm:t>
        <a:bodyPr/>
        <a:lstStyle/>
        <a:p>
          <a:endParaRPr lang="nl-NL"/>
        </a:p>
      </dgm:t>
    </dgm:pt>
    <dgm:pt modelId="{CD7FAF8E-094D-4930-BE4C-AE1D57045454}" type="sibTrans" cxnId="{D556148E-3BCE-4335-8464-F55E2552308E}">
      <dgm:prSet/>
      <dgm:spPr/>
      <dgm:t>
        <a:bodyPr/>
        <a:lstStyle/>
        <a:p>
          <a:endParaRPr lang="nl-NL"/>
        </a:p>
      </dgm:t>
    </dgm:pt>
    <dgm:pt modelId="{8B6F4691-A3E6-437F-ACD9-BC84845E2A21}">
      <dgm:prSet phldrT="[Text]" custT="1"/>
      <dgm:spPr/>
      <dgm:t>
        <a:bodyPr/>
        <a:lstStyle/>
        <a:p>
          <a:r>
            <a:rPr lang="nl-NL" sz="1000" dirty="0" err="1" smtClean="0"/>
            <a:t>Schei-kunde</a:t>
          </a:r>
          <a:endParaRPr lang="nl-NL" sz="1000" dirty="0"/>
        </a:p>
      </dgm:t>
    </dgm:pt>
    <dgm:pt modelId="{45C6912B-90B3-4F15-8225-D356FC04F984}" type="parTrans" cxnId="{975D0252-69E1-4142-8CDB-F999658E74BB}">
      <dgm:prSet/>
      <dgm:spPr/>
      <dgm:t>
        <a:bodyPr/>
        <a:lstStyle/>
        <a:p>
          <a:endParaRPr lang="nl-NL"/>
        </a:p>
      </dgm:t>
    </dgm:pt>
    <dgm:pt modelId="{F3A05069-E69C-4FAE-A9BB-96D660EA806B}" type="sibTrans" cxnId="{975D0252-69E1-4142-8CDB-F999658E74BB}">
      <dgm:prSet/>
      <dgm:spPr/>
      <dgm:t>
        <a:bodyPr/>
        <a:lstStyle/>
        <a:p>
          <a:endParaRPr lang="nl-NL"/>
        </a:p>
      </dgm:t>
    </dgm:pt>
    <dgm:pt modelId="{269F67BD-7302-4C94-B3EB-03DC0C84DB77}" type="pres">
      <dgm:prSet presAssocID="{2246FB90-EF51-48E3-8670-D207D8A296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1FA005-E59D-4E25-AA72-C779B5F0B3C2}" type="pres">
      <dgm:prSet presAssocID="{F741C977-8A2C-41F3-B9C5-B91F2C850047}" presName="centerShape" presStyleLbl="node0" presStyleIdx="0" presStyleCnt="1"/>
      <dgm:spPr/>
      <dgm:t>
        <a:bodyPr/>
        <a:lstStyle/>
        <a:p>
          <a:endParaRPr lang="nl-NL"/>
        </a:p>
      </dgm:t>
    </dgm:pt>
    <dgm:pt modelId="{42EB1037-3EC3-49A0-94D8-B0AF8EB0FE64}" type="pres">
      <dgm:prSet presAssocID="{4D2C2ADA-6CAD-4AAD-B1AF-9EEC307F05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4C4C24-F902-4695-91F7-10DE5EEFB66B}" type="pres">
      <dgm:prSet presAssocID="{4D2C2ADA-6CAD-4AAD-B1AF-9EEC307F051D}" presName="dummy" presStyleCnt="0"/>
      <dgm:spPr/>
    </dgm:pt>
    <dgm:pt modelId="{1A427112-5099-457C-BC10-45A2485F62ED}" type="pres">
      <dgm:prSet presAssocID="{EC68620B-59D3-49F2-95CE-24A4D1AF2A77}" presName="sibTrans" presStyleLbl="sibTrans2D1" presStyleIdx="0" presStyleCnt="4"/>
      <dgm:spPr/>
      <dgm:t>
        <a:bodyPr/>
        <a:lstStyle/>
        <a:p>
          <a:endParaRPr lang="nl-NL"/>
        </a:p>
      </dgm:t>
    </dgm:pt>
    <dgm:pt modelId="{5185FFD1-77DB-4D71-8129-11992F902DA7}" type="pres">
      <dgm:prSet presAssocID="{B5B1C63D-0EB7-42C7-93C6-2342CA5403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66ED5C-FEBC-4607-B4F3-901CB9F0602B}" type="pres">
      <dgm:prSet presAssocID="{B5B1C63D-0EB7-42C7-93C6-2342CA5403BD}" presName="dummy" presStyleCnt="0"/>
      <dgm:spPr/>
    </dgm:pt>
    <dgm:pt modelId="{3C9CBE51-0D14-4EBF-8DE4-8419CDE02DA0}" type="pres">
      <dgm:prSet presAssocID="{445DCD66-D0D4-4F38-A853-814F226DC59D}" presName="sibTrans" presStyleLbl="sibTrans2D1" presStyleIdx="1" presStyleCnt="4"/>
      <dgm:spPr/>
      <dgm:t>
        <a:bodyPr/>
        <a:lstStyle/>
        <a:p>
          <a:endParaRPr lang="nl-NL"/>
        </a:p>
      </dgm:t>
    </dgm:pt>
    <dgm:pt modelId="{815AC524-487E-4550-A1F2-E549F60BCDBB}" type="pres">
      <dgm:prSet presAssocID="{EAA49276-8DA4-4032-8C48-B28DA5D572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3B1A0D3-CBDA-4B96-9E64-866AEE71B6EF}" type="pres">
      <dgm:prSet presAssocID="{EAA49276-8DA4-4032-8C48-B28DA5D5728A}" presName="dummy" presStyleCnt="0"/>
      <dgm:spPr/>
    </dgm:pt>
    <dgm:pt modelId="{5C584515-FE75-4FEB-A6AD-E48B5D388144}" type="pres">
      <dgm:prSet presAssocID="{CD7FAF8E-094D-4930-BE4C-AE1D57045454}" presName="sibTrans" presStyleLbl="sibTrans2D1" presStyleIdx="2" presStyleCnt="4"/>
      <dgm:spPr/>
      <dgm:t>
        <a:bodyPr/>
        <a:lstStyle/>
        <a:p>
          <a:endParaRPr lang="nl-NL"/>
        </a:p>
      </dgm:t>
    </dgm:pt>
    <dgm:pt modelId="{B1BCE568-D943-4292-B4C8-CAA859872EFD}" type="pres">
      <dgm:prSet presAssocID="{8B6F4691-A3E6-437F-ACD9-BC84845E2A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39A7BF-58D3-41A3-829F-86DEDBAB1BEB}" type="pres">
      <dgm:prSet presAssocID="{8B6F4691-A3E6-437F-ACD9-BC84845E2A21}" presName="dummy" presStyleCnt="0"/>
      <dgm:spPr/>
    </dgm:pt>
    <dgm:pt modelId="{1999C242-E293-4DA8-B193-D5AB7BE842F4}" type="pres">
      <dgm:prSet presAssocID="{F3A05069-E69C-4FAE-A9BB-96D660EA806B}" presName="sibTrans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3E2F0592-7C1A-4D33-B03F-CF8C000DEF37}" type="presOf" srcId="{4D2C2ADA-6CAD-4AAD-B1AF-9EEC307F051D}" destId="{42EB1037-3EC3-49A0-94D8-B0AF8EB0FE64}" srcOrd="0" destOrd="0" presId="urn:microsoft.com/office/officeart/2005/8/layout/radial6"/>
    <dgm:cxn modelId="{614CE017-9FE3-4225-A79D-553F2FC5208A}" type="presOf" srcId="{2246FB90-EF51-48E3-8670-D207D8A296BA}" destId="{269F67BD-7302-4C94-B3EB-03DC0C84DB77}" srcOrd="0" destOrd="0" presId="urn:microsoft.com/office/officeart/2005/8/layout/radial6"/>
    <dgm:cxn modelId="{161D35D8-898B-48F7-94E9-B7714AC4E62D}" srcId="{F741C977-8A2C-41F3-B9C5-B91F2C850047}" destId="{B5B1C63D-0EB7-42C7-93C6-2342CA5403BD}" srcOrd="1" destOrd="0" parTransId="{3375FEE4-A742-45BE-9C32-9B722EAF054D}" sibTransId="{445DCD66-D0D4-4F38-A853-814F226DC59D}"/>
    <dgm:cxn modelId="{13FB34FF-4914-4B20-BAC3-AF1F373B4653}" type="presOf" srcId="{F741C977-8A2C-41F3-B9C5-B91F2C850047}" destId="{3C1FA005-E59D-4E25-AA72-C779B5F0B3C2}" srcOrd="0" destOrd="0" presId="urn:microsoft.com/office/officeart/2005/8/layout/radial6"/>
    <dgm:cxn modelId="{975D0252-69E1-4142-8CDB-F999658E74BB}" srcId="{F741C977-8A2C-41F3-B9C5-B91F2C850047}" destId="{8B6F4691-A3E6-437F-ACD9-BC84845E2A21}" srcOrd="3" destOrd="0" parTransId="{45C6912B-90B3-4F15-8225-D356FC04F984}" sibTransId="{F3A05069-E69C-4FAE-A9BB-96D660EA806B}"/>
    <dgm:cxn modelId="{2260E2E9-52F7-4E0F-9759-5721EB7C2B15}" type="presOf" srcId="{EAA49276-8DA4-4032-8C48-B28DA5D5728A}" destId="{815AC524-487E-4550-A1F2-E549F60BCDBB}" srcOrd="0" destOrd="0" presId="urn:microsoft.com/office/officeart/2005/8/layout/radial6"/>
    <dgm:cxn modelId="{029AF685-E5C9-479B-A80D-5D3905E4293F}" type="presOf" srcId="{CD7FAF8E-094D-4930-BE4C-AE1D57045454}" destId="{5C584515-FE75-4FEB-A6AD-E48B5D388144}" srcOrd="0" destOrd="0" presId="urn:microsoft.com/office/officeart/2005/8/layout/radial6"/>
    <dgm:cxn modelId="{41ACDDB0-269A-46E4-8CD6-32D5DFC73DBA}" srcId="{2246FB90-EF51-48E3-8670-D207D8A296BA}" destId="{F741C977-8A2C-41F3-B9C5-B91F2C850047}" srcOrd="0" destOrd="0" parTransId="{DD064760-D9AC-45CB-A042-B73A6BDC9354}" sibTransId="{D0C81883-6AD2-4F75-9703-9A6C53636C56}"/>
    <dgm:cxn modelId="{D556148E-3BCE-4335-8464-F55E2552308E}" srcId="{F741C977-8A2C-41F3-B9C5-B91F2C850047}" destId="{EAA49276-8DA4-4032-8C48-B28DA5D5728A}" srcOrd="2" destOrd="0" parTransId="{D499450C-184A-4E22-A63E-2491307EE093}" sibTransId="{CD7FAF8E-094D-4930-BE4C-AE1D57045454}"/>
    <dgm:cxn modelId="{6A43D7E1-EE31-469E-AE06-95CA505B1072}" type="presOf" srcId="{EC68620B-59D3-49F2-95CE-24A4D1AF2A77}" destId="{1A427112-5099-457C-BC10-45A2485F62ED}" srcOrd="0" destOrd="0" presId="urn:microsoft.com/office/officeart/2005/8/layout/radial6"/>
    <dgm:cxn modelId="{3E0F3C76-A333-456E-B2FF-E06F6E5EE01C}" type="presOf" srcId="{445DCD66-D0D4-4F38-A853-814F226DC59D}" destId="{3C9CBE51-0D14-4EBF-8DE4-8419CDE02DA0}" srcOrd="0" destOrd="0" presId="urn:microsoft.com/office/officeart/2005/8/layout/radial6"/>
    <dgm:cxn modelId="{30CA7615-6FC6-41B5-9369-D7E2F330BBD4}" type="presOf" srcId="{B5B1C63D-0EB7-42C7-93C6-2342CA5403BD}" destId="{5185FFD1-77DB-4D71-8129-11992F902DA7}" srcOrd="0" destOrd="0" presId="urn:microsoft.com/office/officeart/2005/8/layout/radial6"/>
    <dgm:cxn modelId="{F1807B42-4D72-4F39-B7E0-AA4AD6695DD6}" srcId="{F741C977-8A2C-41F3-B9C5-B91F2C850047}" destId="{4D2C2ADA-6CAD-4AAD-B1AF-9EEC307F051D}" srcOrd="0" destOrd="0" parTransId="{59413504-E80F-4EB1-AEC8-EFBBEBEC56D8}" sibTransId="{EC68620B-59D3-49F2-95CE-24A4D1AF2A77}"/>
    <dgm:cxn modelId="{AA7332B5-4280-4496-B52A-FE8F6C3C45FE}" type="presOf" srcId="{F3A05069-E69C-4FAE-A9BB-96D660EA806B}" destId="{1999C242-E293-4DA8-B193-D5AB7BE842F4}" srcOrd="0" destOrd="0" presId="urn:microsoft.com/office/officeart/2005/8/layout/radial6"/>
    <dgm:cxn modelId="{11B89AB4-8A6D-424B-A634-BCB061F7750F}" type="presOf" srcId="{8B6F4691-A3E6-437F-ACD9-BC84845E2A21}" destId="{B1BCE568-D943-4292-B4C8-CAA859872EFD}" srcOrd="0" destOrd="0" presId="urn:microsoft.com/office/officeart/2005/8/layout/radial6"/>
    <dgm:cxn modelId="{40154F8A-8A89-4024-B4DC-6D8405B11356}" type="presParOf" srcId="{269F67BD-7302-4C94-B3EB-03DC0C84DB77}" destId="{3C1FA005-E59D-4E25-AA72-C779B5F0B3C2}" srcOrd="0" destOrd="0" presId="urn:microsoft.com/office/officeart/2005/8/layout/radial6"/>
    <dgm:cxn modelId="{77DF14CC-43FA-4012-BBE8-CBC7CD7FC7C1}" type="presParOf" srcId="{269F67BD-7302-4C94-B3EB-03DC0C84DB77}" destId="{42EB1037-3EC3-49A0-94D8-B0AF8EB0FE64}" srcOrd="1" destOrd="0" presId="urn:microsoft.com/office/officeart/2005/8/layout/radial6"/>
    <dgm:cxn modelId="{3B0AE15C-7D8E-42D6-8F03-72DB0855EECA}" type="presParOf" srcId="{269F67BD-7302-4C94-B3EB-03DC0C84DB77}" destId="{EF4C4C24-F902-4695-91F7-10DE5EEFB66B}" srcOrd="2" destOrd="0" presId="urn:microsoft.com/office/officeart/2005/8/layout/radial6"/>
    <dgm:cxn modelId="{A87A2465-7FD6-458F-A1B7-5FCB1AE9BD5E}" type="presParOf" srcId="{269F67BD-7302-4C94-B3EB-03DC0C84DB77}" destId="{1A427112-5099-457C-BC10-45A2485F62ED}" srcOrd="3" destOrd="0" presId="urn:microsoft.com/office/officeart/2005/8/layout/radial6"/>
    <dgm:cxn modelId="{01813E9F-6192-42A8-BDBD-A0072DB78115}" type="presParOf" srcId="{269F67BD-7302-4C94-B3EB-03DC0C84DB77}" destId="{5185FFD1-77DB-4D71-8129-11992F902DA7}" srcOrd="4" destOrd="0" presId="urn:microsoft.com/office/officeart/2005/8/layout/radial6"/>
    <dgm:cxn modelId="{1D5F26E1-D236-4094-BF8A-2A74BA7AC95E}" type="presParOf" srcId="{269F67BD-7302-4C94-B3EB-03DC0C84DB77}" destId="{1D66ED5C-FEBC-4607-B4F3-901CB9F0602B}" srcOrd="5" destOrd="0" presId="urn:microsoft.com/office/officeart/2005/8/layout/radial6"/>
    <dgm:cxn modelId="{422D5AC6-A519-440E-83FC-13F4B9C23CB0}" type="presParOf" srcId="{269F67BD-7302-4C94-B3EB-03DC0C84DB77}" destId="{3C9CBE51-0D14-4EBF-8DE4-8419CDE02DA0}" srcOrd="6" destOrd="0" presId="urn:microsoft.com/office/officeart/2005/8/layout/radial6"/>
    <dgm:cxn modelId="{E54CD874-1A73-4CC6-8060-C225DAD5190F}" type="presParOf" srcId="{269F67BD-7302-4C94-B3EB-03DC0C84DB77}" destId="{815AC524-487E-4550-A1F2-E549F60BCDBB}" srcOrd="7" destOrd="0" presId="urn:microsoft.com/office/officeart/2005/8/layout/radial6"/>
    <dgm:cxn modelId="{5B6FEBFB-E4CA-40B1-BA6D-A9FC5CDDD25F}" type="presParOf" srcId="{269F67BD-7302-4C94-B3EB-03DC0C84DB77}" destId="{63B1A0D3-CBDA-4B96-9E64-866AEE71B6EF}" srcOrd="8" destOrd="0" presId="urn:microsoft.com/office/officeart/2005/8/layout/radial6"/>
    <dgm:cxn modelId="{FB415012-3972-451C-935C-5EB800F83A1C}" type="presParOf" srcId="{269F67BD-7302-4C94-B3EB-03DC0C84DB77}" destId="{5C584515-FE75-4FEB-A6AD-E48B5D388144}" srcOrd="9" destOrd="0" presId="urn:microsoft.com/office/officeart/2005/8/layout/radial6"/>
    <dgm:cxn modelId="{87FD7B4A-E4B3-48F7-9610-75D484BE1036}" type="presParOf" srcId="{269F67BD-7302-4C94-B3EB-03DC0C84DB77}" destId="{B1BCE568-D943-4292-B4C8-CAA859872EFD}" srcOrd="10" destOrd="0" presId="urn:microsoft.com/office/officeart/2005/8/layout/radial6"/>
    <dgm:cxn modelId="{9EDD062F-3F08-46C9-9D9C-C7BEEA721F23}" type="presParOf" srcId="{269F67BD-7302-4C94-B3EB-03DC0C84DB77}" destId="{DB39A7BF-58D3-41A3-829F-86DEDBAB1BEB}" srcOrd="11" destOrd="0" presId="urn:microsoft.com/office/officeart/2005/8/layout/radial6"/>
    <dgm:cxn modelId="{CC8F6F48-38FA-4AFB-9BD7-E6D7E7FEED36}" type="presParOf" srcId="{269F67BD-7302-4C94-B3EB-03DC0C84DB77}" destId="{1999C242-E293-4DA8-B193-D5AB7BE842F4}" srcOrd="12" destOrd="0" presId="urn:microsoft.com/office/officeart/2005/8/layout/radial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E4D73-77E1-4ABF-BBC1-A9A72D5A8B5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DDBD695-A1D5-44B3-81D9-9011B4F1FE9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l-NL" sz="2800" dirty="0" smtClean="0"/>
            <a:t>Mens &amp; Zorg</a:t>
          </a:r>
          <a:endParaRPr lang="nl-NL" sz="2800" dirty="0"/>
        </a:p>
      </dgm:t>
    </dgm:pt>
    <dgm:pt modelId="{7F78E2CA-1688-4A09-9B5F-B82176AC4C36}" type="parTrans" cxnId="{92FB81F7-FEF2-4188-BFC0-80A886EB6AFA}">
      <dgm:prSet/>
      <dgm:spPr/>
      <dgm:t>
        <a:bodyPr/>
        <a:lstStyle/>
        <a:p>
          <a:endParaRPr lang="nl-NL"/>
        </a:p>
      </dgm:t>
    </dgm:pt>
    <dgm:pt modelId="{23EDD5D1-4F75-42C3-A72B-B23993790546}" type="sibTrans" cxnId="{92FB81F7-FEF2-4188-BFC0-80A886EB6AFA}">
      <dgm:prSet/>
      <dgm:spPr/>
      <dgm:t>
        <a:bodyPr/>
        <a:lstStyle/>
        <a:p>
          <a:endParaRPr lang="nl-NL"/>
        </a:p>
      </dgm:t>
    </dgm:pt>
    <dgm:pt modelId="{895292CC-FA8B-48A6-9D80-AD7C947643CA}" type="pres">
      <dgm:prSet presAssocID="{DA3E4D73-77E1-4ABF-BBC1-A9A72D5A8B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A0790E-F50A-4CC9-86CC-DEB2CAE5DAF5}" type="pres">
      <dgm:prSet presAssocID="{FDDBD695-A1D5-44B3-81D9-9011B4F1FE9A}" presName="centerShape" presStyleLbl="node0" presStyleIdx="0" presStyleCnt="1"/>
      <dgm:spPr/>
      <dgm:t>
        <a:bodyPr/>
        <a:lstStyle/>
        <a:p>
          <a:endParaRPr lang="nl-NL"/>
        </a:p>
      </dgm:t>
    </dgm:pt>
  </dgm:ptLst>
  <dgm:cxnLst>
    <dgm:cxn modelId="{FD3B7B36-995A-4C55-A434-FE018159E92F}" type="presOf" srcId="{DA3E4D73-77E1-4ABF-BBC1-A9A72D5A8B59}" destId="{895292CC-FA8B-48A6-9D80-AD7C947643CA}" srcOrd="0" destOrd="0" presId="urn:microsoft.com/office/officeart/2005/8/layout/radial6"/>
    <dgm:cxn modelId="{92FB81F7-FEF2-4188-BFC0-80A886EB6AFA}" srcId="{DA3E4D73-77E1-4ABF-BBC1-A9A72D5A8B59}" destId="{FDDBD695-A1D5-44B3-81D9-9011B4F1FE9A}" srcOrd="0" destOrd="0" parTransId="{7F78E2CA-1688-4A09-9B5F-B82176AC4C36}" sibTransId="{23EDD5D1-4F75-42C3-A72B-B23993790546}"/>
    <dgm:cxn modelId="{A45E8312-2122-4CD6-844D-9A2910B0902D}" type="presOf" srcId="{FDDBD695-A1D5-44B3-81D9-9011B4F1FE9A}" destId="{08A0790E-F50A-4CC9-86CC-DEB2CAE5DAF5}" srcOrd="0" destOrd="0" presId="urn:microsoft.com/office/officeart/2005/8/layout/radial6"/>
    <dgm:cxn modelId="{4DD69645-7DD4-453A-8B66-E71A29A8440F}" type="presParOf" srcId="{895292CC-FA8B-48A6-9D80-AD7C947643CA}" destId="{08A0790E-F50A-4CC9-86CC-DEB2CAE5DAF5}" srcOrd="0" destOrd="0" presId="urn:microsoft.com/office/officeart/2005/8/layout/radial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EEFB90-0160-4FD5-AABF-B91ADE972F4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5A120AB-B483-4F9C-9DA7-D45A95EA1D2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l-NL" sz="1100" dirty="0" smtClean="0"/>
            <a:t>Mens &amp; </a:t>
          </a:r>
        </a:p>
        <a:p>
          <a:r>
            <a:rPr lang="nl-NL" sz="1100" dirty="0" smtClean="0"/>
            <a:t>Levens-</a:t>
          </a:r>
        </a:p>
        <a:p>
          <a:r>
            <a:rPr lang="nl-NL" sz="1100" dirty="0" smtClean="0"/>
            <a:t>beschouwing</a:t>
          </a:r>
          <a:endParaRPr lang="nl-NL" sz="1100" dirty="0"/>
        </a:p>
      </dgm:t>
    </dgm:pt>
    <dgm:pt modelId="{27BE2E5F-299C-4C48-B8B4-A19274C92F63}" type="parTrans" cxnId="{C060C156-D67A-4EF7-941C-1DE3D05B9AC9}">
      <dgm:prSet/>
      <dgm:spPr/>
      <dgm:t>
        <a:bodyPr/>
        <a:lstStyle/>
        <a:p>
          <a:endParaRPr lang="nl-NL"/>
        </a:p>
      </dgm:t>
    </dgm:pt>
    <dgm:pt modelId="{8D92437A-7849-4462-948B-2F3DF1211E81}" type="sibTrans" cxnId="{C060C156-D67A-4EF7-941C-1DE3D05B9AC9}">
      <dgm:prSet/>
      <dgm:spPr/>
      <dgm:t>
        <a:bodyPr/>
        <a:lstStyle/>
        <a:p>
          <a:endParaRPr lang="nl-NL"/>
        </a:p>
      </dgm:t>
    </dgm:pt>
    <dgm:pt modelId="{C0A73C65-A322-45D8-B465-B9506650868B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l-NL" dirty="0" smtClean="0"/>
            <a:t>Godsdienst</a:t>
          </a:r>
          <a:endParaRPr lang="nl-NL" dirty="0"/>
        </a:p>
      </dgm:t>
    </dgm:pt>
    <dgm:pt modelId="{2C26625C-27A2-4AAD-BC82-049149FE76C4}" type="parTrans" cxnId="{B0CF54C4-64C8-44DF-84F2-24E315789FB8}">
      <dgm:prSet/>
      <dgm:spPr/>
      <dgm:t>
        <a:bodyPr/>
        <a:lstStyle/>
        <a:p>
          <a:endParaRPr lang="nl-NL"/>
        </a:p>
      </dgm:t>
    </dgm:pt>
    <dgm:pt modelId="{E31AC248-2B6E-4546-BB6F-8BE4BF755A00}" type="sibTrans" cxnId="{B0CF54C4-64C8-44DF-84F2-24E315789FB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nl-NL"/>
        </a:p>
      </dgm:t>
    </dgm:pt>
    <dgm:pt modelId="{AA756086-CCFE-4DC6-8B21-A06EFD4EA8F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l-NL" dirty="0" smtClean="0"/>
            <a:t>Islamgodsdienst</a:t>
          </a:r>
          <a:endParaRPr lang="nl-NL" dirty="0"/>
        </a:p>
      </dgm:t>
    </dgm:pt>
    <dgm:pt modelId="{D77A3F06-A57B-49D2-A625-A3A16FE7481A}" type="parTrans" cxnId="{D122C3B4-6E7B-4677-9E21-3F6107E34A2C}">
      <dgm:prSet/>
      <dgm:spPr/>
      <dgm:t>
        <a:bodyPr/>
        <a:lstStyle/>
        <a:p>
          <a:endParaRPr lang="nl-NL"/>
        </a:p>
      </dgm:t>
    </dgm:pt>
    <dgm:pt modelId="{3C6CF5E7-1AA2-4989-911C-4A633C6A0BBE}" type="sibTrans" cxnId="{D122C3B4-6E7B-4677-9E21-3F6107E34A2C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nl-NL"/>
        </a:p>
      </dgm:t>
    </dgm:pt>
    <dgm:pt modelId="{50028A74-E7E2-4451-856E-4C4B4EEAD688}" type="pres">
      <dgm:prSet presAssocID="{A4EEFB90-0160-4FD5-AABF-B91ADE972F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AD63DCC-3E1B-4A4B-B10A-1A00ED013C2C}" type="pres">
      <dgm:prSet presAssocID="{95A120AB-B483-4F9C-9DA7-D45A95EA1D27}" presName="centerShape" presStyleLbl="node0" presStyleIdx="0" presStyleCnt="1"/>
      <dgm:spPr/>
      <dgm:t>
        <a:bodyPr/>
        <a:lstStyle/>
        <a:p>
          <a:endParaRPr lang="nl-NL"/>
        </a:p>
      </dgm:t>
    </dgm:pt>
    <dgm:pt modelId="{25005A3E-6DA8-4D94-9044-700AEF3FB061}" type="pres">
      <dgm:prSet presAssocID="{C0A73C65-A322-45D8-B465-B9506650868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BBBDE2-C6FB-4C55-82DA-DE480BC90A8E}" type="pres">
      <dgm:prSet presAssocID="{C0A73C65-A322-45D8-B465-B9506650868B}" presName="dummy" presStyleCnt="0"/>
      <dgm:spPr/>
    </dgm:pt>
    <dgm:pt modelId="{D82BB164-CDEB-4C62-AF0D-C68C36150FEE}" type="pres">
      <dgm:prSet presAssocID="{E31AC248-2B6E-4546-BB6F-8BE4BF755A00}" presName="sibTrans" presStyleLbl="sibTrans2D1" presStyleIdx="0" presStyleCnt="2"/>
      <dgm:spPr/>
      <dgm:t>
        <a:bodyPr/>
        <a:lstStyle/>
        <a:p>
          <a:endParaRPr lang="nl-NL"/>
        </a:p>
      </dgm:t>
    </dgm:pt>
    <dgm:pt modelId="{15256F7D-49BA-4DC4-A11B-6CF4E423A382}" type="pres">
      <dgm:prSet presAssocID="{AA756086-CCFE-4DC6-8B21-A06EFD4EA8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2FCCBA-1ED2-41CF-BFEF-F7042EB55DA7}" type="pres">
      <dgm:prSet presAssocID="{AA756086-CCFE-4DC6-8B21-A06EFD4EA8F2}" presName="dummy" presStyleCnt="0"/>
      <dgm:spPr/>
    </dgm:pt>
    <dgm:pt modelId="{F78A89E8-F910-4A8E-BAE7-3E84AF794A87}" type="pres">
      <dgm:prSet presAssocID="{3C6CF5E7-1AA2-4989-911C-4A633C6A0BBE}" presName="sibTrans" presStyleLbl="sibTrans2D1" presStyleIdx="1" presStyleCnt="2"/>
      <dgm:spPr/>
      <dgm:t>
        <a:bodyPr/>
        <a:lstStyle/>
        <a:p>
          <a:endParaRPr lang="nl-NL"/>
        </a:p>
      </dgm:t>
    </dgm:pt>
  </dgm:ptLst>
  <dgm:cxnLst>
    <dgm:cxn modelId="{D122C3B4-6E7B-4677-9E21-3F6107E34A2C}" srcId="{95A120AB-B483-4F9C-9DA7-D45A95EA1D27}" destId="{AA756086-CCFE-4DC6-8B21-A06EFD4EA8F2}" srcOrd="1" destOrd="0" parTransId="{D77A3F06-A57B-49D2-A625-A3A16FE7481A}" sibTransId="{3C6CF5E7-1AA2-4989-911C-4A633C6A0BBE}"/>
    <dgm:cxn modelId="{B0CF54C4-64C8-44DF-84F2-24E315789FB8}" srcId="{95A120AB-B483-4F9C-9DA7-D45A95EA1D27}" destId="{C0A73C65-A322-45D8-B465-B9506650868B}" srcOrd="0" destOrd="0" parTransId="{2C26625C-27A2-4AAD-BC82-049149FE76C4}" sibTransId="{E31AC248-2B6E-4546-BB6F-8BE4BF755A00}"/>
    <dgm:cxn modelId="{B252F538-D72D-4BE7-A55F-1F9B13B363F9}" type="presOf" srcId="{AA756086-CCFE-4DC6-8B21-A06EFD4EA8F2}" destId="{15256F7D-49BA-4DC4-A11B-6CF4E423A382}" srcOrd="0" destOrd="0" presId="urn:microsoft.com/office/officeart/2005/8/layout/radial6"/>
    <dgm:cxn modelId="{BCAE27F6-4B78-457F-9964-17AC628100A5}" type="presOf" srcId="{95A120AB-B483-4F9C-9DA7-D45A95EA1D27}" destId="{BAD63DCC-3E1B-4A4B-B10A-1A00ED013C2C}" srcOrd="0" destOrd="0" presId="urn:microsoft.com/office/officeart/2005/8/layout/radial6"/>
    <dgm:cxn modelId="{1C534791-C080-467E-B4DF-093E244730FF}" type="presOf" srcId="{A4EEFB90-0160-4FD5-AABF-B91ADE972F46}" destId="{50028A74-E7E2-4451-856E-4C4B4EEAD688}" srcOrd="0" destOrd="0" presId="urn:microsoft.com/office/officeart/2005/8/layout/radial6"/>
    <dgm:cxn modelId="{6D7341FD-613D-421F-977D-B2A3CD753D89}" type="presOf" srcId="{3C6CF5E7-1AA2-4989-911C-4A633C6A0BBE}" destId="{F78A89E8-F910-4A8E-BAE7-3E84AF794A87}" srcOrd="0" destOrd="0" presId="urn:microsoft.com/office/officeart/2005/8/layout/radial6"/>
    <dgm:cxn modelId="{C060C156-D67A-4EF7-941C-1DE3D05B9AC9}" srcId="{A4EEFB90-0160-4FD5-AABF-B91ADE972F46}" destId="{95A120AB-B483-4F9C-9DA7-D45A95EA1D27}" srcOrd="0" destOrd="0" parTransId="{27BE2E5F-299C-4C48-B8B4-A19274C92F63}" sibTransId="{8D92437A-7849-4462-948B-2F3DF1211E81}"/>
    <dgm:cxn modelId="{99B8A214-ACAE-465E-A56B-A4BE987C67F2}" type="presOf" srcId="{C0A73C65-A322-45D8-B465-B9506650868B}" destId="{25005A3E-6DA8-4D94-9044-700AEF3FB061}" srcOrd="0" destOrd="0" presId="urn:microsoft.com/office/officeart/2005/8/layout/radial6"/>
    <dgm:cxn modelId="{2E4FECC6-7F12-4AE2-AB77-E4AE42646DED}" type="presOf" srcId="{E31AC248-2B6E-4546-BB6F-8BE4BF755A00}" destId="{D82BB164-CDEB-4C62-AF0D-C68C36150FEE}" srcOrd="0" destOrd="0" presId="urn:microsoft.com/office/officeart/2005/8/layout/radial6"/>
    <dgm:cxn modelId="{98073912-B852-4CF8-A0BD-E8FE66BF36AE}" type="presParOf" srcId="{50028A74-E7E2-4451-856E-4C4B4EEAD688}" destId="{BAD63DCC-3E1B-4A4B-B10A-1A00ED013C2C}" srcOrd="0" destOrd="0" presId="urn:microsoft.com/office/officeart/2005/8/layout/radial6"/>
    <dgm:cxn modelId="{F7E99611-A6C5-462F-AFC1-D0F0874098DC}" type="presParOf" srcId="{50028A74-E7E2-4451-856E-4C4B4EEAD688}" destId="{25005A3E-6DA8-4D94-9044-700AEF3FB061}" srcOrd="1" destOrd="0" presId="urn:microsoft.com/office/officeart/2005/8/layout/radial6"/>
    <dgm:cxn modelId="{1FE8950F-19CA-42A0-BBD6-607B842582FC}" type="presParOf" srcId="{50028A74-E7E2-4451-856E-4C4B4EEAD688}" destId="{85BBBDE2-C6FB-4C55-82DA-DE480BC90A8E}" srcOrd="2" destOrd="0" presId="urn:microsoft.com/office/officeart/2005/8/layout/radial6"/>
    <dgm:cxn modelId="{A1A15CED-3F4F-46FD-A16F-11CAD5B2DAAE}" type="presParOf" srcId="{50028A74-E7E2-4451-856E-4C4B4EEAD688}" destId="{D82BB164-CDEB-4C62-AF0D-C68C36150FEE}" srcOrd="3" destOrd="0" presId="urn:microsoft.com/office/officeart/2005/8/layout/radial6"/>
    <dgm:cxn modelId="{26F070E9-9948-4337-BFA3-65D32B63FD74}" type="presParOf" srcId="{50028A74-E7E2-4451-856E-4C4B4EEAD688}" destId="{15256F7D-49BA-4DC4-A11B-6CF4E423A382}" srcOrd="4" destOrd="0" presId="urn:microsoft.com/office/officeart/2005/8/layout/radial6"/>
    <dgm:cxn modelId="{A0CF2E07-D854-4845-AC4B-EF983B9DE1B1}" type="presParOf" srcId="{50028A74-E7E2-4451-856E-4C4B4EEAD688}" destId="{F92FCCBA-1ED2-41CF-BFEF-F7042EB55DA7}" srcOrd="5" destOrd="0" presId="urn:microsoft.com/office/officeart/2005/8/layout/radial6"/>
    <dgm:cxn modelId="{079CB41A-E8AE-4F31-894E-79DA1BC00827}" type="presParOf" srcId="{50028A74-E7E2-4451-856E-4C4B4EEAD688}" destId="{F78A89E8-F910-4A8E-BAE7-3E84AF794A87}" srcOrd="6" destOrd="0" presId="urn:microsoft.com/office/officeart/2005/8/layout/radial6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91F75-D63A-4353-8E06-888C3BB1511C}">
      <dsp:nvSpPr>
        <dsp:cNvPr id="0" name=""/>
        <dsp:cNvSpPr/>
      </dsp:nvSpPr>
      <dsp:spPr>
        <a:xfrm>
          <a:off x="550201" y="406185"/>
          <a:ext cx="2716020" cy="2716020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6">
            <a:shade val="90000"/>
            <a:hueOff val="-404648"/>
            <a:satOff val="-33550"/>
            <a:lumOff val="31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F4237-EFB3-4952-A274-8396B719BE8B}">
      <dsp:nvSpPr>
        <dsp:cNvPr id="0" name=""/>
        <dsp:cNvSpPr/>
      </dsp:nvSpPr>
      <dsp:spPr>
        <a:xfrm>
          <a:off x="550201" y="406185"/>
          <a:ext cx="2716020" cy="2716020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6">
            <a:shade val="90000"/>
            <a:hueOff val="-269766"/>
            <a:satOff val="-22367"/>
            <a:lumOff val="20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4BCA7-7DF4-43A7-B527-4905CF4DFEBF}">
      <dsp:nvSpPr>
        <dsp:cNvPr id="0" name=""/>
        <dsp:cNvSpPr/>
      </dsp:nvSpPr>
      <dsp:spPr>
        <a:xfrm>
          <a:off x="550201" y="406185"/>
          <a:ext cx="2716020" cy="2716020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6">
            <a:shade val="90000"/>
            <a:hueOff val="-134883"/>
            <a:satOff val="-11183"/>
            <a:lumOff val="104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C3A70-F981-422F-9472-954E221B659C}">
      <dsp:nvSpPr>
        <dsp:cNvPr id="0" name=""/>
        <dsp:cNvSpPr/>
      </dsp:nvSpPr>
      <dsp:spPr>
        <a:xfrm>
          <a:off x="550201" y="406185"/>
          <a:ext cx="2716020" cy="2716020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A8E62-6B86-453E-8B25-A31D79B31CEA}">
      <dsp:nvSpPr>
        <dsp:cNvPr id="0" name=""/>
        <dsp:cNvSpPr/>
      </dsp:nvSpPr>
      <dsp:spPr>
        <a:xfrm>
          <a:off x="1296147" y="1224136"/>
          <a:ext cx="1248537" cy="124853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Mens &amp; Taal</a:t>
          </a:r>
          <a:endParaRPr lang="nl-NL" sz="2300" kern="1200" dirty="0"/>
        </a:p>
      </dsp:txBody>
      <dsp:txXfrm>
        <a:off x="1478991" y="1406980"/>
        <a:ext cx="882849" cy="882849"/>
      </dsp:txXfrm>
    </dsp:sp>
    <dsp:sp modelId="{905F4070-C9B2-41AA-9F6C-A88100C149B1}">
      <dsp:nvSpPr>
        <dsp:cNvPr id="0" name=""/>
        <dsp:cNvSpPr/>
      </dsp:nvSpPr>
      <dsp:spPr>
        <a:xfrm>
          <a:off x="1471223" y="661"/>
          <a:ext cx="873976" cy="873976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Nederlands</a:t>
          </a:r>
          <a:endParaRPr lang="nl-NL" sz="900" kern="1200" dirty="0"/>
        </a:p>
      </dsp:txBody>
      <dsp:txXfrm>
        <a:off x="1599214" y="128652"/>
        <a:ext cx="617994" cy="617994"/>
      </dsp:txXfrm>
    </dsp:sp>
    <dsp:sp modelId="{A9EBDE07-2D21-4BFE-930C-8FF140BD353C}">
      <dsp:nvSpPr>
        <dsp:cNvPr id="0" name=""/>
        <dsp:cNvSpPr/>
      </dsp:nvSpPr>
      <dsp:spPr>
        <a:xfrm>
          <a:off x="2797770" y="1327207"/>
          <a:ext cx="873976" cy="873976"/>
        </a:xfrm>
        <a:prstGeom prst="ellipse">
          <a:avLst/>
        </a:prstGeom>
        <a:solidFill>
          <a:schemeClr val="accent6">
            <a:shade val="80000"/>
            <a:hueOff val="-134905"/>
            <a:satOff val="-11326"/>
            <a:lumOff val="11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Engels</a:t>
          </a:r>
          <a:endParaRPr lang="nl-NL" sz="1100" kern="1200" dirty="0"/>
        </a:p>
      </dsp:txBody>
      <dsp:txXfrm>
        <a:off x="2925761" y="1455198"/>
        <a:ext cx="617994" cy="617994"/>
      </dsp:txXfrm>
    </dsp:sp>
    <dsp:sp modelId="{455042D0-FA20-4186-AB63-A2560A42FD34}">
      <dsp:nvSpPr>
        <dsp:cNvPr id="0" name=""/>
        <dsp:cNvSpPr/>
      </dsp:nvSpPr>
      <dsp:spPr>
        <a:xfrm>
          <a:off x="1471223" y="2653754"/>
          <a:ext cx="873976" cy="873976"/>
        </a:xfrm>
        <a:prstGeom prst="ellipse">
          <a:avLst/>
        </a:prstGeom>
        <a:solidFill>
          <a:schemeClr val="accent6">
            <a:shade val="80000"/>
            <a:hueOff val="-269811"/>
            <a:satOff val="-22651"/>
            <a:lumOff val="22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Duits</a:t>
          </a:r>
          <a:endParaRPr lang="nl-NL" sz="1100" kern="1200" dirty="0"/>
        </a:p>
      </dsp:txBody>
      <dsp:txXfrm>
        <a:off x="1599214" y="2781745"/>
        <a:ext cx="617994" cy="617994"/>
      </dsp:txXfrm>
    </dsp:sp>
    <dsp:sp modelId="{26A6DF2F-0615-4774-929E-CCE30C887F66}">
      <dsp:nvSpPr>
        <dsp:cNvPr id="0" name=""/>
        <dsp:cNvSpPr/>
      </dsp:nvSpPr>
      <dsp:spPr>
        <a:xfrm>
          <a:off x="144677" y="1327207"/>
          <a:ext cx="873976" cy="873976"/>
        </a:xfrm>
        <a:prstGeom prst="ellipse">
          <a:avLst/>
        </a:prstGeom>
        <a:solidFill>
          <a:schemeClr val="accent6">
            <a:shade val="80000"/>
            <a:hueOff val="-404716"/>
            <a:satOff val="-33977"/>
            <a:lumOff val="333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Frans</a:t>
          </a:r>
          <a:endParaRPr lang="nl-NL" sz="1100" kern="1200" dirty="0"/>
        </a:p>
      </dsp:txBody>
      <dsp:txXfrm>
        <a:off x="272668" y="1455198"/>
        <a:ext cx="617994" cy="617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69ACD-92B6-4106-A1D4-C3C2357A1CDD}">
      <dsp:nvSpPr>
        <dsp:cNvPr id="0" name=""/>
        <dsp:cNvSpPr/>
      </dsp:nvSpPr>
      <dsp:spPr>
        <a:xfrm>
          <a:off x="497889" y="426450"/>
          <a:ext cx="2850894" cy="2850894"/>
        </a:xfrm>
        <a:prstGeom prst="blockArc">
          <a:avLst>
            <a:gd name="adj1" fmla="val 10860689"/>
            <a:gd name="adj2" fmla="val 16162656"/>
            <a:gd name="adj3" fmla="val 4639"/>
          </a:avLst>
        </a:prstGeom>
        <a:solidFill>
          <a:schemeClr val="accent5">
            <a:shade val="90000"/>
            <a:hueOff val="-84797"/>
            <a:satOff val="-5756"/>
            <a:lumOff val="253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670D8-4392-43CD-B452-6F0502F78A46}">
      <dsp:nvSpPr>
        <dsp:cNvPr id="0" name=""/>
        <dsp:cNvSpPr/>
      </dsp:nvSpPr>
      <dsp:spPr>
        <a:xfrm>
          <a:off x="497886" y="426614"/>
          <a:ext cx="2850894" cy="2850894"/>
        </a:xfrm>
        <a:prstGeom prst="blockArc">
          <a:avLst>
            <a:gd name="adj1" fmla="val 5437337"/>
            <a:gd name="adj2" fmla="val 10861094"/>
            <a:gd name="adj3" fmla="val 4639"/>
          </a:avLst>
        </a:prstGeom>
        <a:solidFill>
          <a:schemeClr val="accent5">
            <a:shade val="90000"/>
            <a:hueOff val="-56531"/>
            <a:satOff val="-3837"/>
            <a:lumOff val="168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AE8FD-3B2A-483D-91D3-F555F85B0C2D}">
      <dsp:nvSpPr>
        <dsp:cNvPr id="0" name=""/>
        <dsp:cNvSpPr/>
      </dsp:nvSpPr>
      <dsp:spPr>
        <a:xfrm>
          <a:off x="482764" y="426532"/>
          <a:ext cx="2850894" cy="285089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5">
            <a:shade val="90000"/>
            <a:hueOff val="-28266"/>
            <a:satOff val="-1919"/>
            <a:lumOff val="8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78886-3E98-4C39-B374-75A113C2797B}">
      <dsp:nvSpPr>
        <dsp:cNvPr id="0" name=""/>
        <dsp:cNvSpPr/>
      </dsp:nvSpPr>
      <dsp:spPr>
        <a:xfrm>
          <a:off x="482764" y="426532"/>
          <a:ext cx="2850894" cy="285089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BD5B6-712A-40EF-BFE0-D12CC8D97D36}">
      <dsp:nvSpPr>
        <dsp:cNvPr id="0" name=""/>
        <dsp:cNvSpPr/>
      </dsp:nvSpPr>
      <dsp:spPr>
        <a:xfrm>
          <a:off x="1235669" y="1156607"/>
          <a:ext cx="1428628" cy="1363676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Mens &amp; </a:t>
          </a:r>
          <a:r>
            <a:rPr lang="nl-NL" sz="2000" kern="1200" dirty="0" err="1" smtClean="0"/>
            <a:t>Maat-schappij</a:t>
          </a:r>
          <a:endParaRPr lang="nl-NL" sz="2000" kern="1200" dirty="0"/>
        </a:p>
      </dsp:txBody>
      <dsp:txXfrm>
        <a:off x="1444887" y="1356313"/>
        <a:ext cx="1010192" cy="964264"/>
      </dsp:txXfrm>
    </dsp:sp>
    <dsp:sp modelId="{FFC5D6A2-7BD0-46DA-BB69-42677EC70AB9}">
      <dsp:nvSpPr>
        <dsp:cNvPr id="0" name=""/>
        <dsp:cNvSpPr/>
      </dsp:nvSpPr>
      <dsp:spPr>
        <a:xfrm>
          <a:off x="1449048" y="428"/>
          <a:ext cx="918327" cy="91832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Economie</a:t>
          </a:r>
          <a:endParaRPr lang="nl-NL" sz="1100" kern="1200" dirty="0"/>
        </a:p>
      </dsp:txBody>
      <dsp:txXfrm>
        <a:off x="1583534" y="134914"/>
        <a:ext cx="649355" cy="649355"/>
      </dsp:txXfrm>
    </dsp:sp>
    <dsp:sp modelId="{33367549-8FA0-43F9-BB9B-AE2DB9E44CFA}">
      <dsp:nvSpPr>
        <dsp:cNvPr id="0" name=""/>
        <dsp:cNvSpPr/>
      </dsp:nvSpPr>
      <dsp:spPr>
        <a:xfrm>
          <a:off x="2841436" y="1392816"/>
          <a:ext cx="918327" cy="918327"/>
        </a:xfrm>
        <a:prstGeom prst="ellipse">
          <a:avLst/>
        </a:prstGeom>
        <a:solidFill>
          <a:schemeClr val="accent5">
            <a:shade val="80000"/>
            <a:hueOff val="-28087"/>
            <a:satOff val="-1948"/>
            <a:lumOff val="92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Geschie-denis</a:t>
          </a:r>
          <a:endParaRPr lang="nl-NL" sz="1100" kern="1200" dirty="0"/>
        </a:p>
      </dsp:txBody>
      <dsp:txXfrm>
        <a:off x="2975922" y="1527302"/>
        <a:ext cx="649355" cy="649355"/>
      </dsp:txXfrm>
    </dsp:sp>
    <dsp:sp modelId="{E902ECDB-A653-4488-9A4F-424B790DAFD2}">
      <dsp:nvSpPr>
        <dsp:cNvPr id="0" name=""/>
        <dsp:cNvSpPr/>
      </dsp:nvSpPr>
      <dsp:spPr>
        <a:xfrm>
          <a:off x="1449048" y="2785204"/>
          <a:ext cx="918327" cy="918327"/>
        </a:xfrm>
        <a:prstGeom prst="ellipse">
          <a:avLst/>
        </a:prstGeom>
        <a:solidFill>
          <a:schemeClr val="accent5">
            <a:shade val="80000"/>
            <a:hueOff val="-56174"/>
            <a:satOff val="-3895"/>
            <a:lumOff val="184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Maat-</a:t>
          </a:r>
          <a:r>
            <a:rPr lang="nl-NL" sz="1100" kern="1200" dirty="0" err="1" smtClean="0"/>
            <a:t>schappij</a:t>
          </a:r>
          <a:r>
            <a:rPr lang="nl-NL" sz="1100" kern="1200" dirty="0" smtClean="0"/>
            <a:t>-leer</a:t>
          </a:r>
          <a:endParaRPr lang="nl-NL" sz="1100" kern="1200" dirty="0"/>
        </a:p>
      </dsp:txBody>
      <dsp:txXfrm>
        <a:off x="1583534" y="2919690"/>
        <a:ext cx="649355" cy="649355"/>
      </dsp:txXfrm>
    </dsp:sp>
    <dsp:sp modelId="{9239095F-FA27-4C80-8105-33A78DF644E7}">
      <dsp:nvSpPr>
        <dsp:cNvPr id="0" name=""/>
        <dsp:cNvSpPr/>
      </dsp:nvSpPr>
      <dsp:spPr>
        <a:xfrm>
          <a:off x="72003" y="1368154"/>
          <a:ext cx="918327" cy="918327"/>
        </a:xfrm>
        <a:prstGeom prst="ellipse">
          <a:avLst/>
        </a:prstGeom>
        <a:solidFill>
          <a:schemeClr val="accent5">
            <a:shade val="80000"/>
            <a:hueOff val="-84261"/>
            <a:satOff val="-5843"/>
            <a:lumOff val="27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 smtClean="0"/>
            <a:t>Aardrijks-kunde</a:t>
          </a:r>
          <a:r>
            <a:rPr lang="nl-NL" sz="1100" kern="1200" dirty="0" smtClean="0"/>
            <a:t> </a:t>
          </a:r>
          <a:endParaRPr lang="nl-NL" sz="1100" kern="1200" dirty="0"/>
        </a:p>
      </dsp:txBody>
      <dsp:txXfrm>
        <a:off x="206489" y="1502640"/>
        <a:ext cx="649355" cy="649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53178" y="165444"/>
            <a:ext cx="3021189" cy="2481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38" y="413610"/>
            <a:ext cx="2945659" cy="248166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74E204D0-30C4-A345-BEAB-1AC88E9357CF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758373" y="9430307"/>
            <a:ext cx="1812713" cy="329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530" y="165444"/>
            <a:ext cx="377649" cy="2481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A6C2BAFF-F9F5-2149-B02D-E7424DFC89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4715153"/>
            <a:ext cx="5211551" cy="4466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nl-NL" noProof="0" dirty="0" smtClean="0"/>
              <a:t>Click to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</a:t>
            </a:r>
            <a:r>
              <a:rPr lang="nl-NL" noProof="0" dirty="0" err="1" smtClean="0"/>
              <a:t>Master</a:t>
            </a:r>
            <a:r>
              <a:rPr lang="nl-NL" noProof="0" dirty="0" smtClean="0"/>
              <a:t> </a:t>
            </a:r>
            <a:r>
              <a:rPr lang="nl-NL" noProof="0" dirty="0" err="1" smtClean="0"/>
              <a:t>text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styles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Second</a:t>
            </a:r>
            <a:r>
              <a:rPr lang="nl-NL" noProof="0" dirty="0" smtClean="0"/>
              <a:t> level</a:t>
            </a:r>
          </a:p>
          <a:p>
            <a:pPr lvl="2"/>
            <a:r>
              <a:rPr lang="nl-NL" noProof="0" dirty="0" err="1" smtClean="0"/>
              <a:t>Third</a:t>
            </a:r>
            <a:r>
              <a:rPr lang="nl-NL" noProof="0" dirty="0" smtClean="0"/>
              <a:t> level</a:t>
            </a:r>
          </a:p>
          <a:p>
            <a:pPr lvl="3"/>
            <a:r>
              <a:rPr lang="nl-NL" noProof="0" dirty="0" err="1" smtClean="0"/>
              <a:t>Fourth</a:t>
            </a:r>
            <a:r>
              <a:rPr lang="nl-NL" noProof="0" dirty="0" smtClean="0"/>
              <a:t> level</a:t>
            </a:r>
          </a:p>
          <a:p>
            <a:pPr lvl="4"/>
            <a:r>
              <a:rPr lang="nl-NL" noProof="0" dirty="0" err="1" smtClean="0"/>
              <a:t>Fifth</a:t>
            </a:r>
            <a:r>
              <a:rPr lang="nl-NL" noProof="0" dirty="0" smtClean="0"/>
              <a:t> level</a:t>
            </a:r>
            <a:endParaRPr lang="en-US" noProof="0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453178" y="165444"/>
            <a:ext cx="3021189" cy="2481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38" y="413610"/>
            <a:ext cx="2945659" cy="248166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D0800E17-8285-8146-8ED5-0E8A38FD411F}" type="datetime1">
              <a:rPr lang="en-US"/>
              <a:pPr>
                <a:defRPr/>
              </a:pPr>
              <a:t>3/22/2016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758373" y="9430307"/>
            <a:ext cx="1812713" cy="329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75530" y="165444"/>
            <a:ext cx="377649" cy="2481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Arial" pitchFamily="-107" charset="0"/>
                <a:cs typeface="Arial" pitchFamily="-107" charset="0"/>
              </a:defRPr>
            </a:lvl1pPr>
          </a:lstStyle>
          <a:p>
            <a:pPr>
              <a:defRPr/>
            </a:pPr>
            <a:fld id="{7A98B38C-7172-2747-9715-FB51BC87CF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5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b="1" kern="1200">
        <a:solidFill>
          <a:schemeClr val="tx1"/>
        </a:solidFill>
        <a:latin typeface="Arial"/>
        <a:ea typeface="ＭＳ Ｐゴシック" pitchFamily="-107" charset="-128"/>
        <a:cs typeface="Arial"/>
      </a:defRPr>
    </a:lvl1pPr>
    <a:lvl2pPr marL="1857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2pPr>
    <a:lvl3pPr marL="358775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buChar char="-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3pPr>
    <a:lvl4pPr marL="539750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900" kern="1200">
        <a:solidFill>
          <a:schemeClr val="tx1"/>
        </a:solidFill>
        <a:latin typeface="Arial"/>
        <a:ea typeface="ＭＳ Ｐゴシック" pitchFamily="-107" charset="-128"/>
        <a:cs typeface="Arial"/>
      </a:defRPr>
    </a:lvl4pPr>
    <a:lvl5pPr marL="719138" algn="l" defTabSz="457200" rtl="0" eaLnBrk="0" fontAlgn="base" hangingPunct="0">
      <a:spcBef>
        <a:spcPct val="30000"/>
      </a:spcBef>
      <a:spcAft>
        <a:spcPts val="600"/>
      </a:spcAft>
      <a:buFont typeface="Lucida Grande" pitchFamily="-107" charset="0"/>
      <a:defRPr sz="700" kern="1200">
        <a:solidFill>
          <a:srgbClr val="CC006B"/>
        </a:solidFill>
        <a:latin typeface="Arial"/>
        <a:ea typeface="ＭＳ Ｐゴシック" pitchFamily="-107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Weet</a:t>
            </a:r>
            <a:r>
              <a:rPr lang="nl-NL" baseline="0" dirty="0" smtClean="0"/>
              <a:t> iedereen wat dit is?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2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weet wat competenties zijn?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is</a:t>
            </a:r>
            <a:r>
              <a:rPr lang="nl-NL" baseline="0" dirty="0" smtClean="0"/>
              <a:t> volgens jullie een </a:t>
            </a:r>
            <a:r>
              <a:rPr lang="nl-NL" i="1" baseline="0" dirty="0" smtClean="0"/>
              <a:t>goede</a:t>
            </a:r>
            <a:r>
              <a:rPr lang="nl-NL" i="0" baseline="0" dirty="0" smtClean="0"/>
              <a:t> docent? Waaraan moet hij/zij voldoen?</a:t>
            </a:r>
          </a:p>
          <a:p>
            <a:endParaRPr lang="nl-NL" i="0" baseline="0" dirty="0" smtClean="0"/>
          </a:p>
          <a:p>
            <a:r>
              <a:rPr lang="nl-NL" i="0" baseline="0" dirty="0" smtClean="0"/>
              <a:t>Hierna : filmpje!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Hierbij uitleggen wij</a:t>
            </a:r>
            <a:r>
              <a:rPr lang="nl-NL" baseline="0" dirty="0" smtClean="0"/>
              <a:t> dichtbij de A9 en de A10 liggen</a:t>
            </a:r>
          </a:p>
          <a:p>
            <a:r>
              <a:rPr lang="nl-NL" baseline="0" dirty="0" smtClean="0"/>
              <a:t>Gratis parkeren</a:t>
            </a:r>
          </a:p>
          <a:p>
            <a:r>
              <a:rPr lang="nl-NL" baseline="0" dirty="0" smtClean="0"/>
              <a:t>Metrostation Uilenstede is 4 minuten lopen</a:t>
            </a:r>
          </a:p>
          <a:p>
            <a:r>
              <a:rPr lang="nl-NL" baseline="0" dirty="0" smtClean="0"/>
              <a:t>Diverse voorzieningen, denk aan Horeca, aanwezig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8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Uitleg: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Bredebevoegdheid</a:t>
            </a:r>
            <a:r>
              <a:rPr lang="nl-NL" baseline="0" dirty="0" smtClean="0"/>
              <a:t> om les te geven: </a:t>
            </a:r>
            <a:r>
              <a:rPr lang="nl-NL" baseline="0" dirty="0" err="1" smtClean="0"/>
              <a:t>beroepsgercicht</a:t>
            </a:r>
            <a:r>
              <a:rPr lang="nl-NL" baseline="0" dirty="0" smtClean="0"/>
              <a:t> onderwijs (vmbo en mbo) en onderbouw voortgezet onderwijs (havo/vwo)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Deeltijdslide, uitbreiden</a:t>
            </a:r>
            <a:r>
              <a:rPr lang="nl-NL" baseline="0" dirty="0" smtClean="0"/>
              <a:t> voor de deeltijdgroep.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B755C22-1F0D-49F5-8876-A69FACBD3129}" type="slidenum">
              <a:rPr lang="en-US" altLang="nl-NL" smtClean="0"/>
              <a:pPr/>
              <a:t>11</a:t>
            </a:fld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3FB216-C70C-4627-A217-1A18584C46E6}" type="slidenum">
              <a:rPr lang="en-US" altLang="nl-NL" smtClean="0"/>
              <a:pPr/>
              <a:t>12</a:t>
            </a:fld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Uitleggen</a:t>
            </a:r>
            <a:r>
              <a:rPr lang="nl-NL" baseline="0" dirty="0" smtClean="0"/>
              <a:t> dat je naast contacturen – colleges, projecten en </a:t>
            </a:r>
            <a:r>
              <a:rPr lang="nl-NL" baseline="0" dirty="0" err="1" smtClean="0"/>
              <a:t>studiebeleiding</a:t>
            </a:r>
            <a:r>
              <a:rPr lang="nl-NL" baseline="0" dirty="0" smtClean="0"/>
              <a:t>, stage loopt etc.</a:t>
            </a:r>
          </a:p>
          <a:p>
            <a:r>
              <a:rPr lang="nl-NL" baseline="0" dirty="0" smtClean="0"/>
              <a:t>60 studiepunten is propedeuse</a:t>
            </a:r>
          </a:p>
          <a:p>
            <a:r>
              <a:rPr lang="nl-NL" baseline="0" dirty="0" smtClean="0"/>
              <a:t>Zelfstudie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8B38C-7172-2747-9715-FB51BC87CFB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6425" y="1268760"/>
            <a:ext cx="8537575" cy="5589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55576" y="1412776"/>
            <a:ext cx="7118350" cy="4159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defTabSz="914400"/>
            <a:r>
              <a:rPr lang="en-US" sz="1600" b="1" dirty="0" err="1" smtClean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Onderwijs</a:t>
            </a:r>
            <a:r>
              <a:rPr lang="en-US" sz="1600" b="1" baseline="0" dirty="0" smtClean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 &amp; </a:t>
            </a:r>
            <a:r>
              <a:rPr lang="en-US" sz="1600" b="1" baseline="0" dirty="0" err="1" smtClean="0">
                <a:solidFill>
                  <a:schemeClr val="bg2"/>
                </a:solidFill>
                <a:ea typeface="Arial" pitchFamily="-107" charset="0"/>
                <a:cs typeface="Arial" pitchFamily="-107" charset="0"/>
              </a:rPr>
              <a:t>Innovatie</a:t>
            </a:r>
            <a:endParaRPr lang="en-US" sz="1600" b="1" dirty="0">
              <a:solidFill>
                <a:schemeClr val="bg2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79912" y="4581128"/>
            <a:ext cx="4510800" cy="937915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974584"/>
            <a:ext cx="6872400" cy="1310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432736"/>
            <a:ext cx="6285600" cy="122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39"/>
            <a:ext cx="2113404" cy="83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6EF522-E213-864A-A298-A06D5754A5F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Rectangle 3"/>
          <p:cNvSpPr/>
          <p:nvPr userDrawn="1"/>
        </p:nvSpPr>
        <p:spPr>
          <a:xfrm>
            <a:off x="395536" y="692696"/>
            <a:ext cx="8748464" cy="6165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7640" y="932360"/>
            <a:ext cx="7714800" cy="69644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7444800" cy="3181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defRPr sz="32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1" descr="Inholland_Monogram_P_Magent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656" y="44624"/>
            <a:ext cx="649882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5" y="2956934"/>
            <a:ext cx="4815850" cy="832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H_ppt_schetsbee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385"/>
            <a:ext cx="9144000" cy="7049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425" y="1268760"/>
            <a:ext cx="8537575" cy="5589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55576" y="1412776"/>
            <a:ext cx="7118350" cy="4159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defTabSz="914400"/>
            <a:r>
              <a:rPr lang="en-US" sz="1600" b="1" dirty="0" err="1" smtClean="0">
                <a:solidFill>
                  <a:srgbClr val="B02A30"/>
                </a:solidFill>
                <a:ea typeface="Arial" pitchFamily="-107" charset="0"/>
                <a:cs typeface="Arial" pitchFamily="-107" charset="0"/>
              </a:rPr>
              <a:t>Onderwijs</a:t>
            </a:r>
            <a:r>
              <a:rPr lang="en-US" sz="1600" b="1" dirty="0" smtClean="0">
                <a:solidFill>
                  <a:srgbClr val="B02A30"/>
                </a:solidFill>
                <a:ea typeface="Arial" pitchFamily="-107" charset="0"/>
                <a:cs typeface="Arial" pitchFamily="-107" charset="0"/>
              </a:rPr>
              <a:t> &amp; </a:t>
            </a:r>
            <a:r>
              <a:rPr lang="en-US" sz="1600" b="1" dirty="0" err="1" smtClean="0">
                <a:solidFill>
                  <a:srgbClr val="B02A30"/>
                </a:solidFill>
                <a:ea typeface="Arial" pitchFamily="-107" charset="0"/>
                <a:cs typeface="Arial" pitchFamily="-107" charset="0"/>
              </a:rPr>
              <a:t>Innovatie</a:t>
            </a:r>
            <a:endParaRPr lang="en-US" sz="1600" b="1" dirty="0">
              <a:solidFill>
                <a:srgbClr val="B02A30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79912" y="4581128"/>
            <a:ext cx="4510800" cy="937915"/>
          </a:xfrm>
          <a:prstGeom prst="rect">
            <a:avLst/>
          </a:prstGeom>
        </p:spPr>
        <p:txBody>
          <a:bodyPr lIns="0" bIns="0" anchor="b"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974584"/>
            <a:ext cx="6872400" cy="1310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432736"/>
            <a:ext cx="6285600" cy="122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39"/>
            <a:ext cx="2113404" cy="8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1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5616" y="1988840"/>
            <a:ext cx="74448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342000">
              <a:spcBef>
                <a:spcPts val="4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CB09-451C-FE4C-A16A-0B87A219B2FD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4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7444800" cy="409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687D-1E2F-0C46-BA86-87A191C7936A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32424" y="1988840"/>
            <a:ext cx="360045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360000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317CC-8F88-504B-BB29-BB41C882A262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2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361" y="1988840"/>
            <a:ext cx="36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7624" y="1988853"/>
            <a:ext cx="3600337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6A4062-6CF2-1B4D-94D5-7A88C31A7969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9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988840"/>
            <a:ext cx="36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32087" y="1988853"/>
            <a:ext cx="3600337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A8E6E7-9246-6948-B68C-A145582CECDC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4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616" y="1988840"/>
            <a:ext cx="7445375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9FAAF-496F-9644-B45B-D7E5503826FA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50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7253-8544-3A42-B6C5-2982FC3E92A8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5616" y="1988840"/>
            <a:ext cx="7444800" cy="4103987"/>
          </a:xfrm>
          <a:prstGeom prst="rect">
            <a:avLst/>
          </a:prstGeom>
        </p:spPr>
        <p:txBody>
          <a:bodyPr>
            <a:normAutofit/>
          </a:bodyPr>
          <a:lstStyle>
            <a:lvl2pPr marL="0" indent="-342000">
              <a:spcBef>
                <a:spcPts val="4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CB09-451C-FE4C-A16A-0B87A219B2F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9762-B020-694A-9890-DBECCBAA64F2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B02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2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6EF522-E213-864A-A298-A06D5754A5F1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395536" y="692696"/>
            <a:ext cx="8748464" cy="6165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17640" y="932360"/>
            <a:ext cx="7714800" cy="69644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7444800" cy="3181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defRPr sz="32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1" descr="Inholland_Monogram_P_Magenta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3656" y="44624"/>
            <a:ext cx="649882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71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1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3" descr="inholland-hogeschool-wit-1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1075"/>
            <a:ext cx="43211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75" y="2956934"/>
            <a:ext cx="4815850" cy="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7444800" cy="409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687D-1E2F-0C46-BA86-87A191C7936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aders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32424" y="1988840"/>
            <a:ext cx="360045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7624" y="1988840"/>
            <a:ext cx="3600000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317CC-8F88-504B-BB29-BB41C882A2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144588" y="641350"/>
            <a:ext cx="7715250" cy="1223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400" b="1" dirty="0">
              <a:solidFill>
                <a:schemeClr val="bg1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8361" y="1988840"/>
            <a:ext cx="3600000" cy="40957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87624" y="1988853"/>
            <a:ext cx="3600337" cy="4095750"/>
          </a:xfrm>
          <a:prstGeom prst="rect">
            <a:avLst/>
          </a:prstGeom>
        </p:spPr>
        <p:txBody>
          <a:bodyPr/>
          <a:lstStyle>
            <a:lvl2pPr marL="270000" indent="-270000">
              <a:buFont typeface="Lucida Grande"/>
              <a:buChar char="-"/>
              <a:defRPr/>
            </a:lvl2pPr>
            <a:lvl3pPr marL="270000" indent="-270000">
              <a:buFont typeface="Lucida Grande"/>
              <a:buChar char="-"/>
              <a:defRPr/>
            </a:lvl3pPr>
            <a:lvl4pPr marL="270000" indent="-270000">
              <a:buFont typeface="Lucida Grande"/>
              <a:buChar char="-"/>
              <a:defRPr/>
            </a:lvl4pPr>
            <a:lvl5pPr marL="270000" indent="-270000">
              <a:buFont typeface="Lucida Grande"/>
              <a:buChar char="-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6A4062-6CF2-1B4D-94D5-7A88C31A79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atj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988840"/>
            <a:ext cx="3600000" cy="4095763"/>
          </a:xfrm>
          <a:prstGeom prst="rect">
            <a:avLst/>
          </a:prstGeom>
        </p:spPr>
        <p:txBody>
          <a:bodyPr/>
          <a:lstStyle>
            <a:lvl1pPr marL="0">
              <a:buFont typeface="Lucida Grande"/>
              <a:buNone/>
              <a:defRPr sz="2800"/>
            </a:lvl1pPr>
            <a:lvl2pPr marL="90000" indent="-277200">
              <a:buClr>
                <a:schemeClr val="bg2"/>
              </a:buClr>
              <a:buFont typeface="Arial"/>
              <a:buNone/>
              <a:defRPr sz="2400" baseline="0"/>
            </a:lvl2pPr>
            <a:lvl3pPr marL="90000" indent="-277200">
              <a:buClr>
                <a:schemeClr val="bg2"/>
              </a:buClr>
              <a:buFont typeface="Wingdings" charset="2"/>
              <a:buAutoNum type="arabicPlain"/>
              <a:defRPr sz="2000"/>
            </a:lvl3pPr>
            <a:lvl4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4pPr>
            <a:lvl5pPr marL="90000" indent="-277200">
              <a:buClr>
                <a:schemeClr val="bg2"/>
              </a:buClr>
              <a:buFont typeface="Wingdings" charset="2"/>
              <a:buAutoNum type="arabicPlain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32087" y="1988853"/>
            <a:ext cx="3600337" cy="4095750"/>
          </a:xfrm>
          <a:prstGeom prst="rect">
            <a:avLst/>
          </a:prstGeom>
        </p:spPr>
        <p:txBody>
          <a:bodyPr/>
          <a:lstStyle>
            <a:lvl1pPr>
              <a:buFont typeface="Arial"/>
              <a:buNone/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Lucida Grande"/>
              <a:buNone/>
              <a:defRPr b="0" baseline="0">
                <a:solidFill>
                  <a:schemeClr val="bg1"/>
                </a:solidFill>
                <a:latin typeface="+mn-lt"/>
              </a:defRPr>
            </a:lvl2pPr>
            <a:lvl3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3pPr>
            <a:lvl4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4pPr>
            <a:lvl5pPr marL="270000" indent="-270000">
              <a:buFont typeface="Lucida Grande"/>
              <a:buNone/>
              <a:defRPr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A8E6E7-9246-6948-B68C-A145582CEC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616" y="1988840"/>
            <a:ext cx="7445375" cy="409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3066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9FAAF-496F-9644-B45B-D7E5503826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7253-8544-3A42-B6C5-2982FC3E92A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9762-B020-694A-9890-DBECCBAA64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540" y="692696"/>
            <a:ext cx="8712460" cy="61653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7190" y="1052736"/>
            <a:ext cx="7715250" cy="6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62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DE50C2-7A1B-5446-ABF5-1565B11570D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187624" y="1988840"/>
            <a:ext cx="7445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(</a:t>
            </a:r>
            <a:r>
              <a:rPr lang="en-US" dirty="0" err="1"/>
              <a:t>Koppen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twee (</a:t>
            </a:r>
            <a:r>
              <a:rPr lang="en-US" dirty="0" err="1"/>
              <a:t>Bodytekst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(</a:t>
            </a:r>
            <a:r>
              <a:rPr lang="en-US" dirty="0" err="1"/>
              <a:t>Opsomming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vier</a:t>
            </a:r>
            <a:endParaRPr lang="en-US" dirty="0"/>
          </a:p>
          <a:p>
            <a:pPr lvl="4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(</a:t>
            </a:r>
            <a:r>
              <a:rPr lang="en-US" dirty="0" err="1"/>
              <a:t>Noot</a:t>
            </a:r>
            <a:r>
              <a:rPr lang="en-US" dirty="0"/>
              <a:t>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48072" cy="64807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Arial Narrow"/>
          <a:ea typeface="ＭＳ Ｐゴシック" pitchFamily="-107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800" b="1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2pPr>
      <a:lvl3pPr marL="628650" indent="-269875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107" charset="0"/>
        <a:buChar char="-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3pPr>
      <a:lvl4pPr marL="719138" indent="269875" algn="l" defTabSz="4572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4pPr>
      <a:lvl5pPr marL="989013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1600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540" y="692696"/>
            <a:ext cx="8712460" cy="61653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17190" y="1052736"/>
            <a:ext cx="7715250" cy="6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62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DE50C2-7A1B-5446-ABF5-1565B11570D5}" type="slidenum">
              <a:rPr lang="en-US">
                <a:solidFill>
                  <a:srgbClr val="B02A3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B02A30"/>
              </a:solidFill>
            </a:endParaRPr>
          </a:p>
        </p:txBody>
      </p:sp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187624" y="1988840"/>
            <a:ext cx="744537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(</a:t>
            </a:r>
            <a:r>
              <a:rPr lang="en-US" dirty="0" err="1"/>
              <a:t>Koppen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twee (</a:t>
            </a:r>
            <a:r>
              <a:rPr lang="en-US" dirty="0" err="1"/>
              <a:t>Bodytekst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(</a:t>
            </a:r>
            <a:r>
              <a:rPr lang="en-US" dirty="0" err="1"/>
              <a:t>Opsomming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vier</a:t>
            </a:r>
            <a:endParaRPr lang="en-US" dirty="0"/>
          </a:p>
          <a:p>
            <a:pPr lvl="4"/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(</a:t>
            </a:r>
            <a:r>
              <a:rPr lang="en-US" dirty="0" err="1"/>
              <a:t>Noot</a:t>
            </a:r>
            <a:r>
              <a:rPr lang="en-US" dirty="0"/>
              <a:t>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49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Arial Narrow"/>
          <a:ea typeface="ＭＳ Ｐゴシック" pitchFamily="-107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-107" charset="0"/>
          <a:ea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800" b="1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2pPr>
      <a:lvl3pPr marL="628650" indent="-269875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107" charset="0"/>
        <a:buChar char="-"/>
        <a:defRPr sz="24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3pPr>
      <a:lvl4pPr marL="719138" indent="269875" algn="l" defTabSz="4572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bg1"/>
          </a:solidFill>
          <a:latin typeface="Arial (Body)"/>
          <a:ea typeface="ＭＳ Ｐゴシック" pitchFamily="-107" charset="-128"/>
          <a:cs typeface="Arial (Body)"/>
        </a:defRPr>
      </a:lvl4pPr>
      <a:lvl5pPr marL="989013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1600" kern="1200">
          <a:solidFill>
            <a:schemeClr val="bg2"/>
          </a:solidFill>
          <a:latin typeface="Arial (Body)"/>
          <a:ea typeface="ＭＳ Ｐゴシック" pitchFamily="-107" charset="-128"/>
          <a:cs typeface="Arial (Body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erp.deBlauw@inholland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11761" y="4704010"/>
            <a:ext cx="6048672" cy="885230"/>
          </a:xfrm>
        </p:spPr>
        <p:txBody>
          <a:bodyPr/>
          <a:lstStyle/>
          <a:p>
            <a:r>
              <a:rPr lang="en-US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Hogeschool</a:t>
            </a:r>
            <a:r>
              <a:rPr lang="en-US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Inholland</a:t>
            </a:r>
            <a:endParaRPr lang="en-US" dirty="0" smtClean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5363" name="Title 4"/>
          <p:cNvSpPr>
            <a:spLocks noGrp="1"/>
          </p:cNvSpPr>
          <p:nvPr>
            <p:ph type="ctrTitle"/>
          </p:nvPr>
        </p:nvSpPr>
        <p:spPr>
          <a:xfrm>
            <a:off x="1259632" y="1988840"/>
            <a:ext cx="6872287" cy="1309688"/>
          </a:xfrm>
        </p:spPr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Algemene</a:t>
            </a:r>
            <a:r>
              <a:rPr lang="en-US" dirty="0" smtClean="0">
                <a:latin typeface="Arial Narrow" pitchFamily="-107" charset="0"/>
              </a:rPr>
              <a:t> </a:t>
            </a:r>
            <a:r>
              <a:rPr lang="en-US" dirty="0" err="1" smtClean="0">
                <a:latin typeface="Arial Narrow" pitchFamily="-107" charset="0"/>
              </a:rPr>
              <a:t>voorlichting</a:t>
            </a:r>
            <a:r>
              <a:rPr lang="en-US" dirty="0" smtClean="0">
                <a:latin typeface="Arial Narrow" pitchFamily="-107" charset="0"/>
              </a:rPr>
              <a:t/>
            </a:r>
            <a:br>
              <a:rPr lang="en-US" dirty="0" smtClean="0">
                <a:latin typeface="Arial Narrow" pitchFamily="-107" charset="0"/>
              </a:rPr>
            </a:br>
            <a:r>
              <a:rPr lang="en-US" dirty="0" err="1" smtClean="0">
                <a:latin typeface="Arial Narrow" pitchFamily="-107" charset="0"/>
              </a:rPr>
              <a:t>Lerarenopleidingen</a:t>
            </a:r>
            <a:r>
              <a:rPr lang="en-US" dirty="0" smtClean="0">
                <a:latin typeface="Arial Narrow" pitchFamily="-107" charset="0"/>
              </a:rPr>
              <a:t> Amsterdam</a:t>
            </a:r>
          </a:p>
        </p:txBody>
      </p:sp>
      <p:sp>
        <p:nvSpPr>
          <p:cNvPr id="15364" name="Subtitle 5"/>
          <p:cNvSpPr>
            <a:spLocks noGrp="1"/>
          </p:cNvSpPr>
          <p:nvPr>
            <p:ph type="subTitle" idx="1"/>
          </p:nvPr>
        </p:nvSpPr>
        <p:spPr>
          <a:xfrm>
            <a:off x="1847007" y="3298528"/>
            <a:ext cx="6284912" cy="1220787"/>
          </a:xfrm>
        </p:spPr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Locatie</a:t>
            </a:r>
            <a:r>
              <a:rPr lang="en-US" dirty="0" smtClean="0">
                <a:latin typeface="Arial Narrow" pitchFamily="-107" charset="0"/>
              </a:rPr>
              <a:t> Amstelveen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1066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4A06C-DFEB-6E43-BCC7-B927197D3201}" type="slidenum">
              <a:rPr lang="en-US">
                <a:solidFill>
                  <a:srgbClr val="B02A30"/>
                </a:solidFill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B02A30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6" name="Picture 5" descr="https://insite.inholland.nl/Educatie/Schools/EducationAmsterdam/PublishingImages/INHolland21_amstelveen_exteri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3212"/>
            <a:ext cx="3453010" cy="24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20000" y="5688013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E3ACBE7-FB9C-4A34-84FF-22BDF1CBE7C1}" type="slidenum">
              <a:rPr lang="en-US" altLang="nl-NL" sz="1200" smtClean="0">
                <a:solidFill>
                  <a:schemeClr val="bg2"/>
                </a:solidFill>
                <a:ea typeface="Arial (Body)"/>
                <a:cs typeface="Arial (Body)"/>
              </a:rPr>
              <a:pPr/>
              <a:t>10</a:t>
            </a:fld>
            <a:endParaRPr lang="en-US" altLang="nl-NL" sz="1200" smtClean="0">
              <a:solidFill>
                <a:schemeClr val="bg2"/>
              </a:solidFill>
              <a:ea typeface="Arial (Body)"/>
              <a:cs typeface="Arial (Body)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196752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971550" y="692696"/>
            <a:ext cx="6068144" cy="1199728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De propedeuse</a:t>
            </a:r>
            <a:endParaRPr lang="en-US" altLang="nl-NL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5A3CF9-850B-4F0A-BA1E-D132112D5ABF}" type="slidenum">
              <a:rPr lang="en-US" altLang="nl-NL" sz="1200" smtClean="0">
                <a:solidFill>
                  <a:schemeClr val="bg2"/>
                </a:solidFill>
                <a:ea typeface="Arial (Body)"/>
                <a:cs typeface="Arial (Body)"/>
              </a:rPr>
              <a:pPr/>
              <a:t>11</a:t>
            </a:fld>
            <a:endParaRPr lang="en-US" altLang="nl-NL" sz="1200" smtClean="0">
              <a:solidFill>
                <a:schemeClr val="bg2"/>
              </a:solidFill>
              <a:ea typeface="Arial (Body)"/>
              <a:cs typeface="Arial (Body)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971550" y="2852738"/>
          <a:ext cx="8166099" cy="2762250"/>
        </p:xfrm>
        <a:graphic>
          <a:graphicData uri="http://schemas.openxmlformats.org/drawingml/2006/table">
            <a:tbl>
              <a:tblPr/>
              <a:tblGrid>
                <a:gridCol w="2097074"/>
                <a:gridCol w="2022468"/>
                <a:gridCol w="2024090"/>
                <a:gridCol w="2022467"/>
              </a:tblGrid>
              <a:tr h="936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Oriëntatie op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studie en beroep 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Instituutspracticum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Praktijk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Praktijk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145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Onderwijskunde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en pedagogiek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Onderwijskunde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en pedagogiek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Onderwijskunde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en pedagogiek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Onderwijskunde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en pedagogiek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113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Vak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leergebied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Vak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leergebied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Vak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leergebied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Vak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leergebied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8458" name="Tekstvak 8"/>
          <p:cNvSpPr txBox="1">
            <a:spLocks noChangeArrowheads="1"/>
          </p:cNvSpPr>
          <p:nvPr/>
        </p:nvSpPr>
        <p:spPr bwMode="auto">
          <a:xfrm>
            <a:off x="1144588" y="1446213"/>
            <a:ext cx="7531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err="1" smtClean="0">
                <a:latin typeface="Arial (Body)"/>
              </a:rPr>
              <a:t>ZDe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De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Propedeuse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Zo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ziet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 het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eerste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jaar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(Body)"/>
              </a:rPr>
              <a:t>eruit</a:t>
            </a:r>
            <a:r>
              <a:rPr lang="en-US" sz="2000" dirty="0" smtClean="0">
                <a:solidFill>
                  <a:srgbClr val="C00000"/>
                </a:solidFill>
                <a:latin typeface="Arial (Body)"/>
              </a:rPr>
              <a:t>:</a:t>
            </a:r>
            <a:r>
              <a:rPr lang="en-US" sz="2000" dirty="0" smtClean="0">
                <a:latin typeface="Arial (Body)"/>
              </a:rPr>
              <a:t>:</a:t>
            </a:r>
            <a:endParaRPr lang="nl-NL" sz="2000" dirty="0" smtClean="0">
              <a:latin typeface="Arial (Body)"/>
            </a:endParaRPr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b="1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21531" name="Tekstvak 9"/>
          <p:cNvSpPr txBox="1">
            <a:spLocks noChangeArrowheads="1"/>
          </p:cNvSpPr>
          <p:nvPr/>
        </p:nvSpPr>
        <p:spPr bwMode="auto">
          <a:xfrm>
            <a:off x="1144588" y="2366963"/>
            <a:ext cx="771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002060"/>
                </a:solidFill>
                <a:latin typeface="Arial Narrow" pitchFamily="34" charset="0"/>
                <a:ea typeface="Arial (Body)"/>
                <a:cs typeface="Arial (Body)"/>
              </a:rPr>
              <a:t>Periode 1                    Periode 2                        Periode 3                  Periode 4</a:t>
            </a:r>
          </a:p>
          <a:p>
            <a:pPr eaLnBrk="1" hangingPunct="1"/>
            <a:r>
              <a:rPr lang="nl-NL" altLang="nl-NL" sz="2000">
                <a:latin typeface="Arial Narrow" pitchFamily="34" charset="0"/>
                <a:ea typeface="Arial (Body)"/>
                <a:cs typeface="Arial (Body)"/>
              </a:rPr>
              <a:t>  </a:t>
            </a:r>
          </a:p>
        </p:txBody>
      </p:sp>
      <p:sp>
        <p:nvSpPr>
          <p:cNvPr id="21532" name="Tekstvak 10"/>
          <p:cNvSpPr txBox="1">
            <a:spLocks noChangeArrowheads="1"/>
          </p:cNvSpPr>
          <p:nvPr/>
        </p:nvSpPr>
        <p:spPr bwMode="auto">
          <a:xfrm>
            <a:off x="762000" y="7389813"/>
            <a:ext cx="770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nl-NL" altLang="nl-NL">
              <a:solidFill>
                <a:srgbClr val="002060"/>
              </a:solidFill>
              <a:ea typeface="Arial (Body)"/>
              <a:cs typeface="Arial (Body)"/>
            </a:endParaRPr>
          </a:p>
          <a:p>
            <a:endParaRPr lang="nl-NL" altLang="nl-NL">
              <a:solidFill>
                <a:srgbClr val="002060"/>
              </a:solidFill>
              <a:ea typeface="Arial (Body)"/>
              <a:cs typeface="Arial (Body)"/>
            </a:endParaRPr>
          </a:p>
          <a:p>
            <a:pPr eaLnBrk="1" hangingPunct="1"/>
            <a:endParaRPr lang="nl-NL" altLang="nl-NL">
              <a:ea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797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8" name="Titel 23"/>
          <p:cNvSpPr>
            <a:spLocks noGrp="1"/>
          </p:cNvSpPr>
          <p:nvPr>
            <p:ph type="title"/>
          </p:nvPr>
        </p:nvSpPr>
        <p:spPr>
          <a:xfrm>
            <a:off x="2051050" y="764704"/>
            <a:ext cx="7715250" cy="36004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800" dirty="0" smtClean="0">
                <a:solidFill>
                  <a:srgbClr val="C00000"/>
                </a:solidFill>
                <a:ea typeface="ＭＳ Ｐゴシック" pitchFamily="34" charset="-128"/>
                <a:cs typeface="Arial Narrow" pitchFamily="34" charset="0"/>
              </a:rPr>
              <a:t>Overzicht</a:t>
            </a:r>
            <a:r>
              <a:rPr lang="nl-NL" altLang="nl-NL" sz="2800" dirty="0" smtClean="0">
                <a:solidFill>
                  <a:schemeClr val="tx1"/>
                </a:solidFill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nl-NL" altLang="nl-NL" sz="2800" dirty="0" smtClean="0">
                <a:solidFill>
                  <a:srgbClr val="C00000"/>
                </a:solidFill>
                <a:ea typeface="ＭＳ Ｐゴシック" pitchFamily="34" charset="-128"/>
                <a:cs typeface="Arial Narrow" pitchFamily="34" charset="0"/>
              </a:rPr>
              <a:t>van</a:t>
            </a:r>
            <a:r>
              <a:rPr lang="nl-NL" altLang="nl-NL" sz="2800" dirty="0" smtClean="0">
                <a:solidFill>
                  <a:schemeClr val="tx1"/>
                </a:solidFill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nl-NL" altLang="nl-NL" sz="2800" dirty="0" smtClean="0">
                <a:solidFill>
                  <a:srgbClr val="C00000"/>
                </a:solidFill>
                <a:ea typeface="ＭＳ Ｐゴシック" pitchFamily="34" charset="-128"/>
                <a:cs typeface="Arial Narrow" pitchFamily="34" charset="0"/>
              </a:rPr>
              <a:t>de vierjarige </a:t>
            </a:r>
            <a:r>
              <a:rPr lang="nl-NL" altLang="nl-NL" sz="2800" dirty="0" err="1" smtClean="0">
                <a:solidFill>
                  <a:srgbClr val="C00000"/>
                </a:solidFill>
                <a:ea typeface="ＭＳ Ｐゴシック" pitchFamily="34" charset="-128"/>
                <a:cs typeface="Arial Narrow" pitchFamily="34" charset="0"/>
              </a:rPr>
              <a:t>route</a:t>
            </a:r>
            <a:r>
              <a:rPr lang="nl-NL" altLang="nl-NL" sz="2800" dirty="0" err="1" smtClean="0">
                <a:solidFill>
                  <a:schemeClr val="tx1"/>
                </a:solidFill>
                <a:ea typeface="ＭＳ Ｐゴシック" pitchFamily="34" charset="-128"/>
                <a:cs typeface="Arial Narrow" pitchFamily="34" charset="0"/>
              </a:rPr>
              <a:t>de</a:t>
            </a:r>
            <a:r>
              <a:rPr lang="nl-NL" altLang="nl-NL" sz="2800" dirty="0" smtClean="0">
                <a:solidFill>
                  <a:schemeClr val="tx1"/>
                </a:solidFill>
                <a:ea typeface="ＭＳ Ｐゴシック" pitchFamily="34" charset="-128"/>
                <a:cs typeface="Arial Narrow" pitchFamily="34" charset="0"/>
              </a:rPr>
              <a:t> vierjarige route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215A7B-5BE2-4ED5-BA20-1EC669CE0F61}" type="slidenum">
              <a:rPr lang="en-US" altLang="nl-NL" sz="1200" smtClean="0">
                <a:solidFill>
                  <a:schemeClr val="bg2"/>
                </a:solidFill>
                <a:ea typeface="Arial (Body)"/>
                <a:cs typeface="Arial (Body)"/>
              </a:rPr>
              <a:pPr/>
              <a:t>12</a:t>
            </a:fld>
            <a:endParaRPr lang="en-US" altLang="nl-NL" sz="1200" smtClean="0">
              <a:solidFill>
                <a:schemeClr val="bg2"/>
              </a:solidFill>
              <a:ea typeface="Arial (Body)"/>
              <a:cs typeface="Arial (Body)"/>
            </a:endParaRPr>
          </a:p>
        </p:txBody>
      </p:sp>
      <p:sp>
        <p:nvSpPr>
          <p:cNvPr id="22532" name="Tekstvak 8"/>
          <p:cNvSpPr txBox="1">
            <a:spLocks noChangeArrowheads="1"/>
          </p:cNvSpPr>
          <p:nvPr/>
        </p:nvSpPr>
        <p:spPr bwMode="auto">
          <a:xfrm>
            <a:off x="1144588" y="1412875"/>
            <a:ext cx="75311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lnSpc>
                <a:spcPct val="150000"/>
              </a:lnSpc>
            </a:pPr>
            <a:endParaRPr lang="nl-NL" altLang="nl-NL" sz="2000" b="1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Group 435"/>
          <p:cNvGraphicFramePr>
            <a:graphicFrameLocks/>
          </p:cNvGraphicFramePr>
          <p:nvPr/>
        </p:nvGraphicFramePr>
        <p:xfrm>
          <a:off x="2124075" y="1557338"/>
          <a:ext cx="5184775" cy="1143001"/>
        </p:xfrm>
        <a:graphic>
          <a:graphicData uri="http://schemas.openxmlformats.org/drawingml/2006/table">
            <a:tbl>
              <a:tblPr/>
              <a:tblGrid>
                <a:gridCol w="1296988"/>
                <a:gridCol w="1295400"/>
                <a:gridCol w="1296987"/>
                <a:gridCol w="12954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86"/>
          <p:cNvGraphicFramePr>
            <a:graphicFrameLocks noGrp="1"/>
          </p:cNvGraphicFramePr>
          <p:nvPr/>
        </p:nvGraphicFramePr>
        <p:xfrm>
          <a:off x="2124075" y="2852738"/>
          <a:ext cx="5184775" cy="1109663"/>
        </p:xfrm>
        <a:graphic>
          <a:graphicData uri="http://schemas.openxmlformats.org/drawingml/2006/table">
            <a:tbl>
              <a:tblPr/>
              <a:tblGrid>
                <a:gridCol w="1296988"/>
                <a:gridCol w="1295400"/>
                <a:gridCol w="1296987"/>
                <a:gridCol w="1295400"/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88"/>
          <p:cNvGraphicFramePr>
            <a:graphicFrameLocks noGrp="1"/>
          </p:cNvGraphicFramePr>
          <p:nvPr/>
        </p:nvGraphicFramePr>
        <p:xfrm>
          <a:off x="2124075" y="4149725"/>
          <a:ext cx="5184774" cy="1235076"/>
        </p:xfrm>
        <a:graphic>
          <a:graphicData uri="http://schemas.openxmlformats.org/drawingml/2006/table">
            <a:tbl>
              <a:tblPr/>
              <a:tblGrid>
                <a:gridCol w="1295797"/>
                <a:gridCol w="1296144"/>
                <a:gridCol w="1296144"/>
                <a:gridCol w="1296689"/>
              </a:tblGrid>
              <a:tr h="411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(Body)"/>
                          <a:cs typeface="Arial" pitchFamily="34" charset="0"/>
                        </a:rPr>
                        <a:t>    Vrije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(Body)"/>
                          <a:cs typeface="Arial" pitchFamily="34" charset="0"/>
                        </a:rPr>
                        <a:t>    keuze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Group 85"/>
          <p:cNvGraphicFramePr>
            <a:graphicFrameLocks noGrp="1"/>
          </p:cNvGraphicFramePr>
          <p:nvPr/>
        </p:nvGraphicFramePr>
        <p:xfrm>
          <a:off x="2124075" y="5613400"/>
          <a:ext cx="5184775" cy="1131887"/>
        </p:xfrm>
        <a:graphic>
          <a:graphicData uri="http://schemas.openxmlformats.org/drawingml/2006/table">
            <a:tbl>
              <a:tblPr/>
              <a:tblGrid>
                <a:gridCol w="1295797"/>
                <a:gridCol w="1296144"/>
                <a:gridCol w="1296144"/>
                <a:gridCol w="1296690"/>
              </a:tblGrid>
              <a:tr h="411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15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8689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619" name="Tekstvak 17"/>
          <p:cNvSpPr txBox="1">
            <a:spLocks noChangeArrowheads="1"/>
          </p:cNvSpPr>
          <p:nvPr/>
        </p:nvSpPr>
        <p:spPr bwMode="auto">
          <a:xfrm>
            <a:off x="1144588" y="1824038"/>
            <a:ext cx="9794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NL" altLang="nl-NL" b="1">
                <a:solidFill>
                  <a:srgbClr val="002060"/>
                </a:solidFill>
                <a:latin typeface="Arial (Body)"/>
                <a:ea typeface="Arial (Body)"/>
                <a:cs typeface="Arial (Body)"/>
              </a:rPr>
              <a:t>Jaar 1</a:t>
            </a: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r>
              <a:rPr lang="nl-NL" altLang="nl-NL" b="1">
                <a:solidFill>
                  <a:srgbClr val="002060"/>
                </a:solidFill>
                <a:latin typeface="Arial (Body)"/>
                <a:ea typeface="Arial (Body)"/>
                <a:cs typeface="Arial (Body)"/>
              </a:rPr>
              <a:t>Jaar 2</a:t>
            </a: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r>
              <a:rPr lang="nl-NL" altLang="nl-NL" b="1">
                <a:solidFill>
                  <a:srgbClr val="002060"/>
                </a:solidFill>
                <a:latin typeface="Arial (Body)"/>
                <a:ea typeface="Arial (Body)"/>
                <a:cs typeface="Arial (Body)"/>
              </a:rPr>
              <a:t>Jaar 3</a:t>
            </a: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endParaRPr lang="nl-NL" altLang="nl-NL" b="1">
              <a:solidFill>
                <a:srgbClr val="002060"/>
              </a:solidFill>
              <a:latin typeface="Arial (Body)"/>
              <a:ea typeface="Arial (Body)"/>
              <a:cs typeface="Arial (Body)"/>
            </a:endParaRPr>
          </a:p>
          <a:p>
            <a:r>
              <a:rPr lang="nl-NL" altLang="nl-NL" b="1">
                <a:solidFill>
                  <a:srgbClr val="002060"/>
                </a:solidFill>
                <a:latin typeface="Arial (Body)"/>
                <a:ea typeface="Arial (Body)"/>
                <a:cs typeface="Arial (Body)"/>
              </a:rPr>
              <a:t>Jaar 4</a:t>
            </a:r>
          </a:p>
          <a:p>
            <a:pPr eaLnBrk="1" hangingPunct="1"/>
            <a:endParaRPr lang="nl-NL" altLang="nl-NL">
              <a:solidFill>
                <a:srgbClr val="002060"/>
              </a:solidFill>
              <a:ea typeface="Arial (Body)"/>
              <a:cs typeface="Arial (Body)"/>
            </a:endParaRPr>
          </a:p>
        </p:txBody>
      </p:sp>
      <p:sp>
        <p:nvSpPr>
          <p:cNvPr id="22620" name="Tekstvak 18"/>
          <p:cNvSpPr txBox="1">
            <a:spLocks noChangeArrowheads="1"/>
          </p:cNvSpPr>
          <p:nvPr/>
        </p:nvSpPr>
        <p:spPr bwMode="auto">
          <a:xfrm>
            <a:off x="2124075" y="1196975"/>
            <a:ext cx="561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bg1"/>
                </a:solidFill>
                <a:ea typeface="Arial (Body)"/>
                <a:cs typeface="Arial (Body)"/>
              </a:rPr>
              <a:t> </a:t>
            </a:r>
            <a:r>
              <a:rPr lang="nl-NL" altLang="nl-NL" b="1">
                <a:solidFill>
                  <a:srgbClr val="002060"/>
                </a:solidFill>
                <a:latin typeface="Arial (Body)"/>
                <a:ea typeface="Arial (Body)"/>
                <a:cs typeface="Arial (Body)"/>
              </a:rPr>
              <a:t>Periode 1    Periode 2    Periode 3    Periode 4</a:t>
            </a:r>
          </a:p>
          <a:p>
            <a:pPr eaLnBrk="1" hangingPunct="1"/>
            <a:endParaRPr lang="nl-NL" altLang="nl-NL">
              <a:ea typeface="Arial (Body)"/>
              <a:cs typeface="Arial (Body)"/>
            </a:endParaRPr>
          </a:p>
        </p:txBody>
      </p:sp>
      <p:sp>
        <p:nvSpPr>
          <p:cNvPr id="22621" name="Rectangle 450"/>
          <p:cNvSpPr>
            <a:spLocks noChangeArrowheads="1"/>
          </p:cNvSpPr>
          <p:nvPr/>
        </p:nvSpPr>
        <p:spPr bwMode="auto">
          <a:xfrm>
            <a:off x="7596188" y="1700213"/>
            <a:ext cx="1263650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nl-NL" altLang="nl-NL">
              <a:ea typeface="Arial (Body)"/>
              <a:cs typeface="Arial (Body)"/>
            </a:endParaRPr>
          </a:p>
          <a:p>
            <a:pPr algn="ctr"/>
            <a:r>
              <a:rPr lang="nl-NL" altLang="nl-NL" sz="1600">
                <a:solidFill>
                  <a:schemeClr val="bg1"/>
                </a:solidFill>
                <a:latin typeface="Arial (Body)"/>
                <a:ea typeface="Arial (Body)"/>
                <a:cs typeface="Arial (Body)"/>
              </a:rPr>
              <a:t>Praktijk</a:t>
            </a:r>
          </a:p>
          <a:p>
            <a:pPr algn="ctr"/>
            <a:endParaRPr lang="nl-NL" altLang="nl-NL">
              <a:latin typeface="Arial (Body)"/>
              <a:ea typeface="Arial (Body)"/>
              <a:cs typeface="Arial (Body)"/>
            </a:endParaRPr>
          </a:p>
        </p:txBody>
      </p:sp>
      <p:sp>
        <p:nvSpPr>
          <p:cNvPr id="22622" name="Rectangle 449"/>
          <p:cNvSpPr>
            <a:spLocks noChangeArrowheads="1"/>
          </p:cNvSpPr>
          <p:nvPr/>
        </p:nvSpPr>
        <p:spPr bwMode="auto">
          <a:xfrm>
            <a:off x="7419975" y="3084513"/>
            <a:ext cx="1616075" cy="492125"/>
          </a:xfrm>
          <a:prstGeom prst="rect">
            <a:avLst/>
          </a:prstGeom>
          <a:solidFill>
            <a:srgbClr val="FF990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NL" altLang="nl-NL" sz="1600">
                <a:solidFill>
                  <a:schemeClr val="bg1"/>
                </a:solidFill>
                <a:latin typeface="Arial (Body)"/>
                <a:ea typeface="Arial (Body)"/>
                <a:cs typeface="Arial (Body)"/>
              </a:rPr>
              <a:t>Onderwijskunde/ pedagogiek</a:t>
            </a:r>
          </a:p>
        </p:txBody>
      </p:sp>
      <p:sp>
        <p:nvSpPr>
          <p:cNvPr id="22623" name="Rectangle 451"/>
          <p:cNvSpPr>
            <a:spLocks noChangeArrowheads="1"/>
          </p:cNvSpPr>
          <p:nvPr/>
        </p:nvSpPr>
        <p:spPr bwMode="auto">
          <a:xfrm>
            <a:off x="7419975" y="4519613"/>
            <a:ext cx="1616075" cy="522287"/>
          </a:xfrm>
          <a:prstGeom prst="rect">
            <a:avLst/>
          </a:prstGeom>
          <a:solidFill>
            <a:srgbClr val="92D050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NL" altLang="nl-NL" sz="1600">
                <a:solidFill>
                  <a:schemeClr val="bg1"/>
                </a:solidFill>
                <a:latin typeface="Arial (Body)"/>
                <a:ea typeface="Arial (Body)"/>
                <a:cs typeface="Arial (Body)"/>
              </a:rPr>
              <a:t>Vak / leergebied</a:t>
            </a:r>
          </a:p>
          <a:p>
            <a:pPr algn="ctr"/>
            <a:endParaRPr lang="nl-NL" altLang="nl-NL">
              <a:ea typeface="Arial (Body)"/>
              <a:cs typeface="Arial (Body)"/>
            </a:endParaRPr>
          </a:p>
        </p:txBody>
      </p:sp>
      <p:sp>
        <p:nvSpPr>
          <p:cNvPr id="22624" name="Rechthoek 22"/>
          <p:cNvSpPr>
            <a:spLocks noChangeArrowheads="1"/>
          </p:cNvSpPr>
          <p:nvPr/>
        </p:nvSpPr>
        <p:spPr bwMode="auto">
          <a:xfrm>
            <a:off x="7416800" y="5648325"/>
            <a:ext cx="1619250" cy="106182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NL" altLang="nl-NL" sz="1400" dirty="0" err="1" smtClean="0">
                <a:solidFill>
                  <a:srgbClr val="C00000"/>
                </a:solidFill>
                <a:latin typeface="Arial (Body)"/>
                <a:ea typeface="Arial (Body)"/>
                <a:cs typeface="Arial (Body)"/>
              </a:rPr>
              <a:t>Afstudeeronder</a:t>
            </a:r>
            <a:r>
              <a:rPr lang="nl-NL" altLang="nl-NL" sz="1400" dirty="0" smtClean="0">
                <a:solidFill>
                  <a:srgbClr val="C00000"/>
                </a:solidFill>
                <a:latin typeface="Arial (Body)"/>
                <a:ea typeface="Arial (Body)"/>
                <a:cs typeface="Arial (Body)"/>
              </a:rPr>
              <a:t>-</a:t>
            </a:r>
            <a:endParaRPr lang="nl-NL" altLang="nl-NL" sz="1400" dirty="0">
              <a:solidFill>
                <a:srgbClr val="C00000"/>
              </a:solidFill>
              <a:latin typeface="Arial (Body)"/>
              <a:ea typeface="Arial (Body)"/>
              <a:cs typeface="Arial (Body)"/>
            </a:endParaRPr>
          </a:p>
          <a:p>
            <a:pPr algn="ctr">
              <a:spcBef>
                <a:spcPct val="50000"/>
              </a:spcBef>
            </a:pPr>
            <a:r>
              <a:rPr lang="nl-NL" altLang="nl-NL" sz="1400" dirty="0" smtClean="0">
                <a:solidFill>
                  <a:srgbClr val="C00000"/>
                </a:solidFill>
                <a:latin typeface="Arial (Body)"/>
                <a:ea typeface="Arial (Body)"/>
                <a:cs typeface="Arial (Body)"/>
              </a:rPr>
              <a:t>Zoek begint al in periode 1</a:t>
            </a:r>
            <a:r>
              <a:rPr lang="nl-NL" altLang="nl-NL" sz="1400" dirty="0" smtClean="0">
                <a:latin typeface="Arial (Body)"/>
                <a:ea typeface="Arial (Body)"/>
                <a:cs typeface="Arial (Body)"/>
              </a:rPr>
              <a:t> </a:t>
            </a:r>
            <a:r>
              <a:rPr lang="nl-NL" altLang="nl-NL" sz="1400" dirty="0">
                <a:latin typeface="Arial (Body)"/>
                <a:ea typeface="Arial (Body)"/>
                <a:cs typeface="Arial (Body)"/>
              </a:rPr>
              <a:t>begint al in </a:t>
            </a:r>
          </a:p>
        </p:txBody>
      </p:sp>
    </p:spTree>
    <p:extLst>
      <p:ext uri="{BB962C8B-B14F-4D97-AF65-F5344CB8AC3E}">
        <p14:creationId xmlns:p14="http://schemas.microsoft.com/office/powerpoint/2010/main" val="37075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87624" y="1680146"/>
            <a:ext cx="3600000" cy="4404457"/>
          </a:xfrm>
        </p:spPr>
        <p:txBody>
          <a:bodyPr/>
          <a:lstStyle/>
          <a:p>
            <a:endParaRPr lang="nl-NL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60 studiepunten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BSA-norm: minimaal 50 punten in het eerste studiejaar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Een voldoende voor de praktijk/stage en de taaltoets</a:t>
            </a:r>
            <a:endParaRPr lang="nl-NL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200800" cy="627410"/>
          </a:xfrm>
        </p:spPr>
        <p:txBody>
          <a:bodyPr/>
          <a:lstStyle/>
          <a:p>
            <a:r>
              <a:rPr lang="nl-NL" dirty="0" smtClean="0"/>
              <a:t>Studiepunten jaar 1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CA8E6E7-9246-6948-B68C-A145582CEC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11" descr="MARIJNIZ_290512_7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90" y="4149080"/>
            <a:ext cx="2305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ARIJNIZ_290512_7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4050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9500" y="1292225"/>
            <a:ext cx="7715250" cy="1223963"/>
          </a:xfrm>
        </p:spPr>
        <p:txBody>
          <a:bodyPr/>
          <a:lstStyle/>
          <a:p>
            <a:r>
              <a:rPr lang="en-US" dirty="0" smtClean="0">
                <a:latin typeface="Arial Narrow" pitchFamily="-107" charset="0"/>
              </a:rPr>
              <a:t>Meer </a:t>
            </a:r>
            <a:r>
              <a:rPr lang="en-US" dirty="0" err="1" smtClean="0">
                <a:latin typeface="Arial Narrow" pitchFamily="-107" charset="0"/>
              </a:rPr>
              <a:t>weten</a:t>
            </a:r>
            <a:r>
              <a:rPr lang="en-US" dirty="0" smtClean="0">
                <a:latin typeface="Arial Narrow" pitchFamily="-107" charset="0"/>
              </a:rPr>
              <a:t>:</a:t>
            </a:r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414463" y="1988840"/>
            <a:ext cx="7445375" cy="3802360"/>
          </a:xfrm>
        </p:spPr>
        <p:txBody>
          <a:bodyPr/>
          <a:lstStyle/>
          <a:p>
            <a:pPr lvl="1"/>
            <a:r>
              <a:rPr lang="en-US" dirty="0" err="1" smtClean="0">
                <a:latin typeface="Arial (Body)" charset="0"/>
              </a:rPr>
              <a:t>Proefstuderen</a:t>
            </a:r>
            <a:r>
              <a:rPr lang="en-US" dirty="0" smtClean="0">
                <a:latin typeface="Arial (Body)" charset="0"/>
              </a:rPr>
              <a:t> op </a:t>
            </a:r>
            <a:r>
              <a:rPr lang="en-US" dirty="0" err="1" smtClean="0">
                <a:latin typeface="Arial (Body)" charset="0"/>
              </a:rPr>
              <a:t>afspraak</a:t>
            </a:r>
            <a:r>
              <a:rPr lang="en-US" dirty="0" smtClean="0">
                <a:latin typeface="Arial (Body)" charset="0"/>
              </a:rPr>
              <a:t> (via de website) of </a:t>
            </a:r>
            <a:r>
              <a:rPr lang="en-US" dirty="0" err="1" smtClean="0">
                <a:latin typeface="Arial (Body)" charset="0"/>
              </a:rPr>
              <a:t>vandaag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meteen</a:t>
            </a:r>
            <a:r>
              <a:rPr lang="en-US" dirty="0" smtClean="0">
                <a:latin typeface="Arial (Body)" charset="0"/>
              </a:rPr>
              <a:t> al </a:t>
            </a:r>
            <a:r>
              <a:rPr lang="en-US" dirty="0" err="1" smtClean="0">
                <a:latin typeface="Arial (Body)" charset="0"/>
              </a:rPr>
              <a:t>aanmelden</a:t>
            </a:r>
            <a:endParaRPr lang="en-US" dirty="0" smtClean="0">
              <a:latin typeface="Arial (Body)" charset="0"/>
            </a:endParaRPr>
          </a:p>
          <a:p>
            <a:pPr lvl="1"/>
            <a:endParaRPr lang="en-US" dirty="0">
              <a:latin typeface="Arial (Body)" charset="0"/>
            </a:endParaRPr>
          </a:p>
          <a:p>
            <a:pPr lvl="1"/>
            <a:r>
              <a:rPr lang="en-US" dirty="0" err="1" smtClean="0">
                <a:latin typeface="Arial (Body)" charset="0"/>
              </a:rPr>
              <a:t>Studiekeuzecheck</a:t>
            </a:r>
            <a:r>
              <a:rPr lang="en-US" dirty="0" smtClean="0">
                <a:latin typeface="Arial (Body)" charset="0"/>
              </a:rPr>
              <a:t> (VT): </a:t>
            </a:r>
            <a:r>
              <a:rPr lang="en-US" dirty="0" err="1" smtClean="0">
                <a:latin typeface="Arial (Body)" charset="0"/>
              </a:rPr>
              <a:t>Digitale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inschrijving</a:t>
            </a:r>
            <a:endParaRPr lang="en-US" dirty="0" smtClean="0">
              <a:latin typeface="Arial (Body)" charset="0"/>
            </a:endParaRPr>
          </a:p>
          <a:p>
            <a:pPr marL="522287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(Body)" charset="0"/>
              </a:rPr>
              <a:t>16 </a:t>
            </a:r>
            <a:r>
              <a:rPr lang="en-US" dirty="0" err="1" smtClean="0">
                <a:latin typeface="Arial (Body)" charset="0"/>
              </a:rPr>
              <a:t>maart</a:t>
            </a:r>
            <a:r>
              <a:rPr lang="en-US" dirty="0" smtClean="0">
                <a:latin typeface="Arial (Body)" charset="0"/>
              </a:rPr>
              <a:t> 2016</a:t>
            </a:r>
          </a:p>
          <a:p>
            <a:pPr marL="522287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(Body)" charset="0"/>
              </a:rPr>
              <a:t>20 </a:t>
            </a:r>
            <a:r>
              <a:rPr lang="en-US" dirty="0" err="1" smtClean="0">
                <a:latin typeface="Arial (Body)" charset="0"/>
              </a:rPr>
              <a:t>april</a:t>
            </a:r>
            <a:r>
              <a:rPr lang="en-US" dirty="0" smtClean="0">
                <a:latin typeface="Arial (Body)" charset="0"/>
              </a:rPr>
              <a:t> 2016</a:t>
            </a:r>
          </a:p>
          <a:p>
            <a:pPr marL="522287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(Body)" charset="0"/>
              </a:rPr>
              <a:t>22 </a:t>
            </a:r>
            <a:r>
              <a:rPr lang="en-US" dirty="0" err="1" smtClean="0">
                <a:latin typeface="Arial (Body)" charset="0"/>
              </a:rPr>
              <a:t>juni</a:t>
            </a:r>
            <a:r>
              <a:rPr lang="en-US" dirty="0" smtClean="0">
                <a:latin typeface="Arial (Body)" charset="0"/>
              </a:rPr>
              <a:t> 2016</a:t>
            </a:r>
          </a:p>
          <a:p>
            <a:pPr marL="522287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(Body)" charset="0"/>
              </a:rPr>
              <a:t>24 </a:t>
            </a:r>
            <a:r>
              <a:rPr lang="en-US" dirty="0" err="1" smtClean="0">
                <a:latin typeface="Arial (Body)" charset="0"/>
              </a:rPr>
              <a:t>augustus</a:t>
            </a:r>
            <a:r>
              <a:rPr lang="en-US" dirty="0" smtClean="0">
                <a:latin typeface="Arial (Body)" charset="0"/>
              </a:rPr>
              <a:t> 2016</a:t>
            </a:r>
          </a:p>
          <a:p>
            <a:pPr marL="179387" lvl="1" indent="0"/>
            <a:endParaRPr lang="en-US" dirty="0" smtClean="0">
              <a:latin typeface="Arial (Body)" charset="0"/>
            </a:endParaRPr>
          </a:p>
          <a:p>
            <a:pPr marL="179387" lvl="1" indent="0"/>
            <a:r>
              <a:rPr lang="en-US" dirty="0" err="1" smtClean="0">
                <a:latin typeface="Arial (Body)" charset="0"/>
              </a:rPr>
              <a:t>Numerus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fixus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voor</a:t>
            </a:r>
            <a:r>
              <a:rPr lang="en-US" dirty="0" smtClean="0">
                <a:latin typeface="Arial (Body)" charset="0"/>
              </a:rPr>
              <a:t>: - </a:t>
            </a:r>
            <a:r>
              <a:rPr lang="en-US" dirty="0" err="1" smtClean="0">
                <a:latin typeface="Arial (Body)" charset="0"/>
              </a:rPr>
              <a:t>geschiedenis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vt</a:t>
            </a:r>
            <a:endParaRPr lang="en-US" dirty="0" smtClean="0">
              <a:latin typeface="Arial (Body)" charset="0"/>
            </a:endParaRPr>
          </a:p>
          <a:p>
            <a:pPr marL="179387" lvl="1" indent="0"/>
            <a:r>
              <a:rPr lang="en-US" dirty="0">
                <a:latin typeface="Arial (Body)" charset="0"/>
              </a:rPr>
              <a:t> </a:t>
            </a:r>
            <a:r>
              <a:rPr lang="en-US" dirty="0" smtClean="0">
                <a:latin typeface="Arial (Body)" charset="0"/>
              </a:rPr>
              <a:t>                                -  </a:t>
            </a:r>
            <a:r>
              <a:rPr lang="en-US" dirty="0" err="1" smtClean="0">
                <a:latin typeface="Arial (Body)" charset="0"/>
              </a:rPr>
              <a:t>engels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vt</a:t>
            </a:r>
            <a:r>
              <a:rPr lang="en-US" dirty="0" smtClean="0">
                <a:latin typeface="Arial (Body)" charset="0"/>
              </a:rPr>
              <a:t> en </a:t>
            </a:r>
            <a:r>
              <a:rPr lang="en-US" dirty="0" err="1" smtClean="0">
                <a:latin typeface="Arial (Body)" charset="0"/>
              </a:rPr>
              <a:t>dt</a:t>
            </a:r>
            <a:endParaRPr lang="en-US" dirty="0" smtClean="0">
              <a:latin typeface="Arial (Body)" charset="0"/>
            </a:endParaRPr>
          </a:p>
          <a:p>
            <a:pPr marL="522287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 (Body)" charset="0"/>
            </a:endParaRP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FD128-BBE7-AD4B-BEA2-E9BF32BF6366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2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6EF522-E213-864A-A298-A06D5754A5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Zijn er nog vragen?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8" descr="http://www.breinsupport.nl/kinderen_en_jongeren/PublishingImages/Vraagte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5"/>
            <a:ext cx="3672408" cy="36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7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-107" charset="0"/>
              </a:rPr>
              <a:t>De </a:t>
            </a:r>
            <a:r>
              <a:rPr lang="en-US" dirty="0" err="1" smtClean="0">
                <a:latin typeface="Arial Narrow" pitchFamily="-107" charset="0"/>
              </a:rPr>
              <a:t>opleiding</a:t>
            </a:r>
            <a:r>
              <a:rPr lang="en-US" dirty="0" smtClean="0">
                <a:latin typeface="Arial Narrow" pitchFamily="-107" charset="0"/>
              </a:rPr>
              <a:t> tot </a:t>
            </a:r>
            <a:r>
              <a:rPr lang="en-US" dirty="0" err="1" smtClean="0">
                <a:latin typeface="Arial Narrow" pitchFamily="-107" charset="0"/>
              </a:rPr>
              <a:t>Tweedegraads</a:t>
            </a:r>
            <a:r>
              <a:rPr lang="en-US" dirty="0" smtClean="0">
                <a:latin typeface="Arial Narrow" pitchFamily="-107" charset="0"/>
              </a:rPr>
              <a:t> docent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7445375" cy="4103687"/>
          </a:xfrm>
        </p:spPr>
        <p:txBody>
          <a:bodyPr>
            <a:normAutofit/>
          </a:bodyPr>
          <a:lstStyle/>
          <a:p>
            <a:pPr marL="1587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(Body)" charset="0"/>
              </a:rPr>
              <a:t>Praktijk</a:t>
            </a:r>
            <a:r>
              <a:rPr lang="en-US" dirty="0" smtClean="0">
                <a:latin typeface="Arial (Body)" charset="0"/>
              </a:rPr>
              <a:t> (stage)</a:t>
            </a:r>
          </a:p>
          <a:p>
            <a:pPr marL="1587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(Body)" charset="0"/>
              </a:rPr>
              <a:t>Onderwijskundige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pedagogische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vakken</a:t>
            </a:r>
            <a:endParaRPr lang="en-US" dirty="0" smtClean="0">
              <a:latin typeface="Arial (Body)" charset="0"/>
            </a:endParaRPr>
          </a:p>
          <a:p>
            <a:pPr marL="1587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(Body)" charset="0"/>
              </a:rPr>
              <a:t>Vakinhoud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vakdidactiek</a:t>
            </a:r>
            <a:endParaRPr lang="en-US" dirty="0" smtClean="0">
              <a:latin typeface="Arial (Body)" charset="0"/>
            </a:endParaRPr>
          </a:p>
          <a:p>
            <a:pPr marL="1587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(Body)" charset="0"/>
              </a:rPr>
              <a:t>Leergebiedonderwijs</a:t>
            </a:r>
            <a:endParaRPr lang="en-US" dirty="0" smtClean="0">
              <a:latin typeface="Arial (Body)" charset="0"/>
            </a:endParaRPr>
          </a:p>
          <a:p>
            <a:pPr marL="1587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(Body)" charset="0"/>
              </a:rPr>
              <a:t>Versnelde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trajecten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voor</a:t>
            </a:r>
            <a:endParaRPr lang="en-US" dirty="0" smtClean="0">
              <a:latin typeface="Arial (Body)" charset="0"/>
            </a:endParaRPr>
          </a:p>
          <a:p>
            <a:pPr lvl="1" indent="0">
              <a:buNone/>
            </a:pPr>
            <a:r>
              <a:rPr lang="en-US" dirty="0" smtClean="0">
                <a:latin typeface="Arial (Body)" charset="0"/>
              </a:rPr>
              <a:t>     </a:t>
            </a:r>
            <a:r>
              <a:rPr lang="en-US" dirty="0" err="1" smtClean="0">
                <a:latin typeface="Arial (Body)" charset="0"/>
              </a:rPr>
              <a:t>deeltijdstudenten</a:t>
            </a:r>
            <a:endParaRPr lang="en-US" dirty="0" smtClean="0">
              <a:latin typeface="Arial (Body)" charset="0"/>
            </a:endParaRP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F38A9-A136-BE43-B515-ABA1248A383A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5" name="Picture 18" descr="http://www.xcone.net/johan/genealogieVHBS/images/beroepen/do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89" y="3277830"/>
            <a:ext cx="17510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EF Lero Scheiku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96" y="2630130"/>
            <a:ext cx="14938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OLL - Lero Wisku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97" y="4856322"/>
            <a:ext cx="1854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Welke</a:t>
            </a:r>
            <a:r>
              <a:rPr lang="en-US" dirty="0" smtClean="0">
                <a:latin typeface="Arial Narrow" pitchFamily="-107" charset="0"/>
              </a:rPr>
              <a:t> </a:t>
            </a:r>
            <a:r>
              <a:rPr lang="en-US" dirty="0" err="1" smtClean="0">
                <a:latin typeface="Arial Narrow" pitchFamily="-107" charset="0"/>
              </a:rPr>
              <a:t>competenties</a:t>
            </a:r>
            <a:r>
              <a:rPr lang="en-US" dirty="0" smtClean="0">
                <a:latin typeface="Arial Narrow" pitchFamily="-107" charset="0"/>
              </a:rPr>
              <a:t>?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7445375" cy="4097337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Interpersoonlijk competent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Pedagogisch competent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Vak- en didactisch competent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Organisatorisch competent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Competent in samenwerken met collega’s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Competent in samenwerken met de omgeving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nl-NL" sz="2400" dirty="0"/>
              <a:t>Competent in reflectie en zelfsturing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sz="2400" dirty="0"/>
              <a:t>      ( </a:t>
            </a:r>
            <a:r>
              <a:rPr lang="nl-NL" sz="2400" dirty="0" smtClean="0"/>
              <a:t>jezelf </a:t>
            </a:r>
            <a:r>
              <a:rPr lang="nl-NL" sz="2400" dirty="0"/>
              <a:t>blijven ontwikkelen)</a:t>
            </a:r>
          </a:p>
          <a:p>
            <a:endParaRPr lang="en-US" sz="1600" dirty="0" smtClean="0">
              <a:latin typeface="Arial (Body)" charset="0"/>
            </a:endParaRPr>
          </a:p>
        </p:txBody>
      </p:sp>
      <p:sp>
        <p:nvSpPr>
          <p:cNvPr id="2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7C4FE-F143-B34C-A347-89ADAF6088F3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 smtClean="0"/>
              <a:t>Hoe word je een goede docent?</a:t>
            </a:r>
            <a:endParaRPr lang="nl-NL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Les, training, opdrachten, zelfstudie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Zelf lesgeven vanaf leerjaar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Kleine groepen/samenwerken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Studieloopbaanbegeleiding SLB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Aandacht voor persoonlijke leerdoelen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dirty="0" smtClean="0"/>
              <a:t>Beroepsopdrachten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FBF687D-1E2F-0C46-BA86-87A191C793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59388" y="2030413"/>
            <a:ext cx="3600450" cy="4095750"/>
          </a:xfrm>
        </p:spPr>
        <p:txBody>
          <a:bodyPr/>
          <a:lstStyle/>
          <a:p>
            <a:r>
              <a:rPr lang="en-US" dirty="0" err="1" smtClean="0">
                <a:latin typeface="Arial (Body)" charset="0"/>
              </a:rPr>
              <a:t>Hogeschool</a:t>
            </a:r>
            <a:r>
              <a:rPr lang="en-US" dirty="0" smtClean="0">
                <a:latin typeface="Arial (Body)" charset="0"/>
              </a:rPr>
              <a:t> van Amsterdam</a:t>
            </a:r>
          </a:p>
          <a:p>
            <a:pPr marL="269875" lvl="1" indent="-269875">
              <a:buFont typeface="Lucida Grande" pitchFamily="-107" charset="0"/>
              <a:buChar char="-"/>
            </a:pPr>
            <a:r>
              <a:rPr lang="en-US" dirty="0" err="1" smtClean="0">
                <a:latin typeface="Arial (Body)" charset="0"/>
              </a:rPr>
              <a:t>Geen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leergebied</a:t>
            </a:r>
            <a:endParaRPr lang="en-US" dirty="0" smtClean="0">
              <a:latin typeface="Arial (Body)" charset="0"/>
            </a:endParaRPr>
          </a:p>
          <a:p>
            <a:pPr marL="269875" lvl="1" indent="-269875">
              <a:buFont typeface="Lucida Grande" pitchFamily="-107" charset="0"/>
              <a:buChar char="-"/>
            </a:pPr>
            <a:r>
              <a:rPr lang="en-US" dirty="0" err="1" smtClean="0">
                <a:latin typeface="Arial (Body)" charset="0"/>
              </a:rPr>
              <a:t>Amstelcampus</a:t>
            </a:r>
            <a:endParaRPr lang="en-US" dirty="0" smtClean="0">
              <a:latin typeface="Arial (Body)" charset="0"/>
            </a:endParaRPr>
          </a:p>
          <a:p>
            <a:pPr marL="0" lvl="1" indent="0">
              <a:buNone/>
            </a:pPr>
            <a:endParaRPr lang="en-US" dirty="0" smtClean="0">
              <a:latin typeface="Arial (Body)" charset="0"/>
            </a:endParaRPr>
          </a:p>
        </p:txBody>
      </p:sp>
      <p:sp>
        <p:nvSpPr>
          <p:cNvPr id="1843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3600450" cy="4095750"/>
          </a:xfrm>
        </p:spPr>
        <p:txBody>
          <a:bodyPr/>
          <a:lstStyle/>
          <a:p>
            <a:r>
              <a:rPr lang="en-US" dirty="0" err="1" smtClean="0">
                <a:latin typeface="Arial (Body)" charset="0"/>
              </a:rPr>
              <a:t>Hogeschool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Inholland</a:t>
            </a:r>
            <a:endParaRPr lang="en-US" dirty="0" smtClean="0">
              <a:latin typeface="Arial (Body)" charset="0"/>
            </a:endParaRPr>
          </a:p>
          <a:p>
            <a:pPr marL="269875" lvl="1" indent="-269875">
              <a:buFont typeface="Lucida Grande" pitchFamily="-107" charset="0"/>
              <a:buChar char="-"/>
            </a:pPr>
            <a:r>
              <a:rPr lang="en-US" dirty="0" err="1" smtClean="0">
                <a:latin typeface="Arial (Body)" charset="0"/>
              </a:rPr>
              <a:t>Leergebiedonderwijs</a:t>
            </a:r>
            <a:endParaRPr lang="en-US" dirty="0" smtClean="0">
              <a:latin typeface="Arial (Body)" charset="0"/>
            </a:endParaRPr>
          </a:p>
          <a:p>
            <a:pPr marL="269875" lvl="1" indent="-269875">
              <a:buFont typeface="Lucida Grande" pitchFamily="-107" charset="0"/>
              <a:buChar char="-"/>
            </a:pPr>
            <a:r>
              <a:rPr lang="en-US" dirty="0" err="1" smtClean="0">
                <a:latin typeface="Arial (Body)" charset="0"/>
              </a:rPr>
              <a:t>Uilenstedecampus</a:t>
            </a:r>
            <a:endParaRPr lang="en-US" dirty="0" smtClean="0">
              <a:latin typeface="Arial (Body)" charset="0"/>
            </a:endParaRPr>
          </a:p>
          <a:p>
            <a:pPr marL="269875" lvl="1" indent="-269875">
              <a:buFont typeface="Lucida Grande" pitchFamily="-107" charset="0"/>
              <a:buChar char="-"/>
            </a:pPr>
            <a:r>
              <a:rPr lang="en-US" dirty="0" err="1" smtClean="0">
                <a:latin typeface="Arial (Body)" charset="0"/>
              </a:rPr>
              <a:t>Duits</a:t>
            </a:r>
            <a:r>
              <a:rPr lang="en-US" dirty="0" smtClean="0">
                <a:latin typeface="Arial (Body)" charset="0"/>
              </a:rPr>
              <a:t>/</a:t>
            </a:r>
            <a:r>
              <a:rPr lang="en-US" dirty="0" err="1" smtClean="0">
                <a:latin typeface="Arial (Body)" charset="0"/>
              </a:rPr>
              <a:t>Islamgodsdienst</a:t>
            </a:r>
            <a:r>
              <a:rPr lang="en-US" dirty="0" smtClean="0">
                <a:latin typeface="Arial (Body)" charset="0"/>
              </a:rPr>
              <a:t>/</a:t>
            </a:r>
            <a:r>
              <a:rPr lang="en-US" dirty="0" err="1" smtClean="0">
                <a:latin typeface="Arial (Body)" charset="0"/>
              </a:rPr>
              <a:t>Godsdienst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en</a:t>
            </a:r>
            <a:r>
              <a:rPr lang="en-US" dirty="0" smtClean="0">
                <a:latin typeface="Arial (Body)" charset="0"/>
              </a:rPr>
              <a:t> </a:t>
            </a:r>
            <a:r>
              <a:rPr lang="en-US" dirty="0" err="1" smtClean="0">
                <a:latin typeface="Arial (Body)" charset="0"/>
              </a:rPr>
              <a:t>Levensbeschouwing</a:t>
            </a:r>
            <a:endParaRPr lang="en-US" dirty="0" smtClean="0">
              <a:latin typeface="Arial (Body)" charset="0"/>
            </a:endParaRP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-107" charset="0"/>
              </a:rPr>
              <a:t>Twee </a:t>
            </a:r>
            <a:r>
              <a:rPr lang="en-US" dirty="0" err="1" smtClean="0">
                <a:latin typeface="Arial Narrow" pitchFamily="-107" charset="0"/>
              </a:rPr>
              <a:t>lerarenopleidingen</a:t>
            </a:r>
            <a:r>
              <a:rPr lang="en-US" dirty="0" smtClean="0">
                <a:latin typeface="Arial Narrow" pitchFamily="-107" charset="0"/>
              </a:rPr>
              <a:t> in Amsterdam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19EEDE-653C-8C47-B194-6E3863007EDA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59388" y="2030413"/>
            <a:ext cx="3600450" cy="4095750"/>
          </a:xfrm>
        </p:spPr>
        <p:txBody>
          <a:bodyPr rtlCol="0">
            <a:noAutofit/>
          </a:bodyPr>
          <a:lstStyle/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Praktijkervaring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opdoen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vanaf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leerjaar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1</a:t>
            </a: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Goede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samenwerking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met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werkveld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(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opleidingsscholen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)</a:t>
            </a: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bg2"/>
                </a:solidFill>
                <a:ea typeface="+mn-ea"/>
              </a:rPr>
              <a:t>Brede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bevoegdheid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om les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te</a:t>
            </a:r>
            <a:r>
              <a:rPr lang="en-US" sz="2000" dirty="0" smtClean="0">
                <a:solidFill>
                  <a:schemeClr val="bg2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geven</a:t>
            </a:r>
            <a:endParaRPr lang="en-US" sz="2000" dirty="0" smtClean="0">
              <a:solidFill>
                <a:schemeClr val="bg2"/>
              </a:solidFill>
              <a:ea typeface="+mn-ea"/>
            </a:endParaRP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bg2"/>
                </a:solidFill>
                <a:ea typeface="+mn-ea"/>
              </a:rPr>
              <a:t>Leergebiedonderwijs</a:t>
            </a:r>
            <a:endParaRPr lang="en-US" sz="2000" dirty="0" smtClean="0">
              <a:solidFill>
                <a:schemeClr val="bg2"/>
              </a:solidFill>
              <a:ea typeface="+mn-ea"/>
            </a:endParaRP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Profiel</a:t>
            </a:r>
            <a:r>
              <a:rPr lang="en-US" dirty="0" smtClean="0">
                <a:latin typeface="Arial Narrow" pitchFamily="-107" charset="0"/>
              </a:rPr>
              <a:t> van </a:t>
            </a:r>
            <a:r>
              <a:rPr lang="en-US" dirty="0" err="1" smtClean="0">
                <a:latin typeface="Arial Narrow" pitchFamily="-107" charset="0"/>
              </a:rPr>
              <a:t>onze</a:t>
            </a:r>
            <a:r>
              <a:rPr lang="en-US" dirty="0" smtClean="0">
                <a:latin typeface="Arial Narrow" pitchFamily="-107" charset="0"/>
              </a:rPr>
              <a:t> </a:t>
            </a:r>
            <a:r>
              <a:rPr lang="en-US" dirty="0" err="1" smtClean="0">
                <a:latin typeface="Arial Narrow" pitchFamily="-107" charset="0"/>
              </a:rPr>
              <a:t>lerarenopleiding</a:t>
            </a:r>
            <a:endParaRPr lang="en-US" dirty="0" smtClean="0">
              <a:latin typeface="Arial Narrow" pitchFamily="-107" charset="0"/>
            </a:endParaRP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86A56-F019-E14F-8258-B2024ED95A67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Content Placeholder 8" descr="https://insite.inholland.nl/Educatie/Schools/EducationAmsterdam/PublishingImages/INHolland21_amstelveen_exterie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35925"/>
            <a:ext cx="3600450" cy="24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59388" y="2030413"/>
            <a:ext cx="3600450" cy="4095750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Versnelde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deeltijdtrajecten</a:t>
            </a:r>
            <a:endParaRPr lang="en-US" sz="2000" dirty="0" smtClean="0">
              <a:solidFill>
                <a:schemeClr val="tx1"/>
              </a:solidFill>
              <a:ea typeface="+mn-ea"/>
            </a:endParaRP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Kopopleiding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</a:t>
            </a: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</a:rPr>
              <a:t>Master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Leren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&amp;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Innoveren</a:t>
            </a:r>
            <a:endParaRPr lang="en-US" sz="2000" dirty="0" smtClean="0">
              <a:solidFill>
                <a:schemeClr val="tx1"/>
              </a:solidFill>
              <a:ea typeface="+mn-ea"/>
            </a:endParaRPr>
          </a:p>
          <a:p>
            <a:pPr marL="720000" lvl="2" indent="-3600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Zij-instroom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beroep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en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+mn-ea"/>
              </a:rPr>
              <a:t>vierslagleren</a:t>
            </a:r>
            <a:endParaRPr lang="en-US" sz="2000" dirty="0" smtClean="0">
              <a:solidFill>
                <a:schemeClr val="tx1"/>
              </a:solidFill>
              <a:ea typeface="+mn-ea"/>
            </a:endParaRPr>
          </a:p>
          <a:p>
            <a:pPr marL="360000" lvl="2" indent="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2"/>
                </a:solidFill>
                <a:ea typeface="+mn-ea"/>
                <a:hlinkClick r:id="rId3"/>
              </a:rPr>
              <a:t>Seerp.deBlauw@inholland.nl</a:t>
            </a:r>
            <a:endParaRPr lang="en-US" sz="1800" dirty="0" smtClean="0">
              <a:solidFill>
                <a:schemeClr val="bg2"/>
              </a:solidFill>
              <a:ea typeface="+mn-ea"/>
            </a:endParaRPr>
          </a:p>
          <a:p>
            <a:pPr marL="360000" lvl="2" indent="0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2"/>
                </a:solidFill>
                <a:ea typeface="+mn-ea"/>
                <a:hlinkClick r:id="rId3"/>
              </a:rPr>
              <a:t>https://sal.leernetwerkeducatie.nl</a:t>
            </a:r>
            <a:endParaRPr lang="en-US" sz="2000" dirty="0" smtClean="0">
              <a:solidFill>
                <a:schemeClr val="bg2"/>
              </a:solidFill>
              <a:ea typeface="+mn-ea"/>
            </a:endParaRPr>
          </a:p>
          <a:p>
            <a:pPr marL="360000" lvl="2" indent="0" fontAlgn="auto">
              <a:spcAft>
                <a:spcPts val="0"/>
              </a:spcAft>
              <a:defRPr/>
            </a:pPr>
            <a:endParaRPr lang="en-US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itchFamily="-107" charset="0"/>
              </a:rPr>
              <a:t>Wat</a:t>
            </a:r>
            <a:r>
              <a:rPr lang="en-US" dirty="0" smtClean="0">
                <a:latin typeface="Arial Narrow" pitchFamily="-107" charset="0"/>
              </a:rPr>
              <a:t> </a:t>
            </a:r>
            <a:r>
              <a:rPr lang="en-US" dirty="0" err="1" smtClean="0">
                <a:latin typeface="Arial Narrow" pitchFamily="-107" charset="0"/>
              </a:rPr>
              <a:t>bieden</a:t>
            </a:r>
            <a:r>
              <a:rPr lang="en-US" dirty="0" smtClean="0">
                <a:latin typeface="Arial Narrow" pitchFamily="-107" charset="0"/>
              </a:rPr>
              <a:t> </a:t>
            </a:r>
            <a:r>
              <a:rPr lang="en-US" dirty="0" err="1" smtClean="0">
                <a:latin typeface="Arial Narrow" pitchFamily="-107" charset="0"/>
              </a:rPr>
              <a:t>wij</a:t>
            </a:r>
            <a:r>
              <a:rPr lang="en-US" dirty="0" smtClean="0">
                <a:latin typeface="Arial Narrow" pitchFamily="-107" charset="0"/>
              </a:rPr>
              <a:t> nog </a:t>
            </a:r>
            <a:r>
              <a:rPr lang="en-US" dirty="0" err="1" smtClean="0">
                <a:latin typeface="Arial Narrow" pitchFamily="-107" charset="0"/>
              </a:rPr>
              <a:t>meer</a:t>
            </a:r>
            <a:r>
              <a:rPr lang="en-US" dirty="0" smtClean="0">
                <a:latin typeface="Arial Narrow" pitchFamily="-107" charset="0"/>
              </a:rPr>
              <a:t>?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86A56-F019-E14F-8258-B2024ED95A67}" type="slidenum">
              <a:rPr lang="en-US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9" name="Content Placeholder 8" descr="https://insite.inholland.nl/Educatie/Schools/EducationAmsterdam/PublishingImages/INHolland21_amstelveen_exterie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35925"/>
            <a:ext cx="3600450" cy="24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                                           Leergebieden</a:t>
            </a:r>
          </a:p>
        </p:txBody>
      </p:sp>
      <p:sp>
        <p:nvSpPr>
          <p:cNvPr id="1843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7445375" cy="4097337"/>
          </a:xfrm>
        </p:spPr>
        <p:txBody>
          <a:bodyPr/>
          <a:lstStyle/>
          <a:p>
            <a:pPr marL="0" indent="0" eaLnBrk="1" hangingPunct="1"/>
            <a:r>
              <a:rPr lang="nl-NL" altLang="nl-NL" dirty="0" smtClean="0">
                <a:ea typeface="ＭＳ Ｐゴシック" pitchFamily="34" charset="-128"/>
              </a:rPr>
              <a:t>Leergebieden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6ED4246-8823-4195-986E-E9A2AF4F139B}" type="slidenum">
              <a:rPr lang="en-US" altLang="nl-NL" sz="1200" smtClean="0">
                <a:solidFill>
                  <a:schemeClr val="bg2"/>
                </a:solidFill>
                <a:ea typeface="Arial (Body)"/>
                <a:cs typeface="Arial (Body)"/>
              </a:rPr>
              <a:pPr/>
              <a:t>8</a:t>
            </a:fld>
            <a:endParaRPr lang="en-US" altLang="nl-NL" sz="1200" smtClean="0">
              <a:solidFill>
                <a:schemeClr val="bg2"/>
              </a:solidFill>
              <a:ea typeface="Arial (Body)"/>
              <a:cs typeface="Arial (Body)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6221347"/>
              </p:ext>
            </p:extLst>
          </p:nvPr>
        </p:nvGraphicFramePr>
        <p:xfrm>
          <a:off x="817190" y="2924944"/>
          <a:ext cx="381642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788024" y="2924944"/>
          <a:ext cx="381642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63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                                                 Leergebieden</a:t>
            </a:r>
          </a:p>
        </p:txBody>
      </p:sp>
      <p:sp>
        <p:nvSpPr>
          <p:cNvPr id="1945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14463" y="2030413"/>
            <a:ext cx="7445375" cy="4097337"/>
          </a:xfrm>
        </p:spPr>
        <p:txBody>
          <a:bodyPr/>
          <a:lstStyle/>
          <a:p>
            <a:pPr marL="0" indent="0" eaLnBrk="1" hangingPunct="1"/>
            <a:endParaRPr lang="nl-NL" altLang="nl-NL" dirty="0" smtClean="0">
              <a:ea typeface="ＭＳ Ｐゴシック" pitchFamily="34" charset="-128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98C6908-973F-449E-8242-56F758C88259}" type="slidenum">
              <a:rPr lang="en-US" altLang="nl-NL" sz="1200" smtClean="0">
                <a:solidFill>
                  <a:schemeClr val="bg2"/>
                </a:solidFill>
                <a:ea typeface="Arial (Body)"/>
                <a:cs typeface="Arial (Body)"/>
              </a:rPr>
              <a:pPr/>
              <a:t>9</a:t>
            </a:fld>
            <a:endParaRPr lang="en-US" altLang="nl-NL" sz="1200" smtClean="0">
              <a:solidFill>
                <a:schemeClr val="bg2"/>
              </a:solidFill>
              <a:ea typeface="Arial (Body)"/>
              <a:cs typeface="Arial (Body)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03648" y="764704"/>
          <a:ext cx="439248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355976" y="3573016"/>
          <a:ext cx="3744416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01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pt_oi">
  <a:themeElements>
    <a:clrScheme name="Aangepast 6">
      <a:dk1>
        <a:sysClr val="windowText" lastClr="000000"/>
      </a:dk1>
      <a:lt1>
        <a:sysClr val="window" lastClr="FFFFFF"/>
      </a:lt1>
      <a:dk2>
        <a:srgbClr val="B02A30"/>
      </a:dk2>
      <a:lt2>
        <a:srgbClr val="E3027F"/>
      </a:lt2>
      <a:accent1>
        <a:srgbClr val="67AE3E"/>
      </a:accent1>
      <a:accent2>
        <a:srgbClr val="0066B3"/>
      </a:accent2>
      <a:accent3>
        <a:srgbClr val="009F8E"/>
      </a:accent3>
      <a:accent4>
        <a:srgbClr val="DD721F"/>
      </a:accent4>
      <a:accent5>
        <a:srgbClr val="826B63"/>
      </a:accent5>
      <a:accent6>
        <a:srgbClr val="6F2C91"/>
      </a:accent6>
      <a:hlink>
        <a:srgbClr val="FFFF00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ormat_ppt_oi">
  <a:themeElements>
    <a:clrScheme name="Aangepast 6">
      <a:dk1>
        <a:sysClr val="windowText" lastClr="000000"/>
      </a:dk1>
      <a:lt1>
        <a:sysClr val="window" lastClr="FFFFFF"/>
      </a:lt1>
      <a:dk2>
        <a:srgbClr val="B02A30"/>
      </a:dk2>
      <a:lt2>
        <a:srgbClr val="E3027F"/>
      </a:lt2>
      <a:accent1>
        <a:srgbClr val="67AE3E"/>
      </a:accent1>
      <a:accent2>
        <a:srgbClr val="0066B3"/>
      </a:accent2>
      <a:accent3>
        <a:srgbClr val="009F8E"/>
      </a:accent3>
      <a:accent4>
        <a:srgbClr val="DD721F"/>
      </a:accent4>
      <a:accent5>
        <a:srgbClr val="826B63"/>
      </a:accent5>
      <a:accent6>
        <a:srgbClr val="6F2C91"/>
      </a:accent6>
      <a:hlink>
        <a:srgbClr val="FFFF00"/>
      </a:hlink>
      <a:folHlink>
        <a:srgbClr val="FFF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514</Words>
  <Application>Microsoft Office PowerPoint</Application>
  <PresentationFormat>Diavoorstelling (4:3)</PresentationFormat>
  <Paragraphs>182</Paragraphs>
  <Slides>16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format_ppt_oi</vt:lpstr>
      <vt:lpstr>1_format_ppt_oi</vt:lpstr>
      <vt:lpstr>Algemene voorlichting Lerarenopleidingen Amsterdam</vt:lpstr>
      <vt:lpstr>De opleiding tot Tweedegraads docent</vt:lpstr>
      <vt:lpstr>Welke competenties?</vt:lpstr>
      <vt:lpstr>Hoe word je een goede docent?</vt:lpstr>
      <vt:lpstr>Twee lerarenopleidingen in Amsterdam</vt:lpstr>
      <vt:lpstr>Profiel van onze lerarenopleiding</vt:lpstr>
      <vt:lpstr>Wat bieden wij nog meer?</vt:lpstr>
      <vt:lpstr>                                            Leergebieden</vt:lpstr>
      <vt:lpstr>                                                  Leergebieden</vt:lpstr>
      <vt:lpstr>PowerPoint-presentatie</vt:lpstr>
      <vt:lpstr>De propedeuse</vt:lpstr>
      <vt:lpstr>Overzicht van de vierjarige routede vierjarige route</vt:lpstr>
      <vt:lpstr>Studiepunten jaar 1</vt:lpstr>
      <vt:lpstr>Meer weten:</vt:lpstr>
      <vt:lpstr>Zijn er nog vragen?</vt:lpstr>
      <vt:lpstr>PowerPoint-presentatie</vt:lpstr>
    </vt:vector>
  </TitlesOfParts>
  <Company>Hogeschool Inholland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de titel van uw presentatie over maximaal twee regels</dc:title>
  <dc:creator>Majoie, Stephanie</dc:creator>
  <cp:lastModifiedBy>Rutgrink, Marjolein</cp:lastModifiedBy>
  <cp:revision>33</cp:revision>
  <cp:lastPrinted>2016-01-26T09:35:36Z</cp:lastPrinted>
  <dcterms:created xsi:type="dcterms:W3CDTF">2015-08-17T10:29:17Z</dcterms:created>
  <dcterms:modified xsi:type="dcterms:W3CDTF">2016-03-22T10:56:18Z</dcterms:modified>
</cp:coreProperties>
</file>